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50"/>
  </p:notesMasterIdLst>
  <p:sldIdLst>
    <p:sldId id="256" r:id="rId2"/>
    <p:sldId id="295" r:id="rId3"/>
    <p:sldId id="296" r:id="rId4"/>
    <p:sldId id="298" r:id="rId5"/>
    <p:sldId id="273" r:id="rId6"/>
    <p:sldId id="310" r:id="rId7"/>
    <p:sldId id="265" r:id="rId8"/>
    <p:sldId id="264" r:id="rId9"/>
    <p:sldId id="300" r:id="rId10"/>
    <p:sldId id="302" r:id="rId11"/>
    <p:sldId id="304" r:id="rId12"/>
    <p:sldId id="303" r:id="rId13"/>
    <p:sldId id="305" r:id="rId14"/>
    <p:sldId id="306" r:id="rId15"/>
    <p:sldId id="307" r:id="rId16"/>
    <p:sldId id="309" r:id="rId17"/>
    <p:sldId id="341" r:id="rId18"/>
    <p:sldId id="342" r:id="rId19"/>
    <p:sldId id="343" r:id="rId20"/>
    <p:sldId id="344" r:id="rId21"/>
    <p:sldId id="345" r:id="rId22"/>
    <p:sldId id="346" r:id="rId23"/>
    <p:sldId id="356" r:id="rId24"/>
    <p:sldId id="357" r:id="rId25"/>
    <p:sldId id="358" r:id="rId26"/>
    <p:sldId id="359" r:id="rId27"/>
    <p:sldId id="360" r:id="rId28"/>
    <p:sldId id="361" r:id="rId29"/>
    <p:sldId id="362" r:id="rId30"/>
    <p:sldId id="363" r:id="rId31"/>
    <p:sldId id="364" r:id="rId32"/>
    <p:sldId id="365" r:id="rId33"/>
    <p:sldId id="366" r:id="rId34"/>
    <p:sldId id="368" r:id="rId35"/>
    <p:sldId id="369" r:id="rId36"/>
    <p:sldId id="370" r:id="rId37"/>
    <p:sldId id="371" r:id="rId38"/>
    <p:sldId id="372" r:id="rId39"/>
    <p:sldId id="373" r:id="rId40"/>
    <p:sldId id="374" r:id="rId41"/>
    <p:sldId id="375" r:id="rId42"/>
    <p:sldId id="376" r:id="rId43"/>
    <p:sldId id="377" r:id="rId44"/>
    <p:sldId id="378" r:id="rId45"/>
    <p:sldId id="379" r:id="rId46"/>
    <p:sldId id="380" r:id="rId47"/>
    <p:sldId id="381" r:id="rId48"/>
    <p:sldId id="382" r:id="rId4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E77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CEACA20-C153-4257-AFD9-7655EB116411}" v="21" dt="2023-11-16T08:37:34.46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42" d="100"/>
          <a:sy n="42" d="100"/>
        </p:scale>
        <p:origin x="66" y="77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#KWOK CHIN YUEN#" userId="f950141c-72dc-40af-bcc3-22354dadadd6" providerId="ADAL" clId="{88C4387A-E409-4EE1-A1AB-316F672897D7}"/>
    <pc:docChg chg="undo custSel addSld delSld modSld sldOrd">
      <pc:chgData name="#KWOK CHIN YUEN#" userId="f950141c-72dc-40af-bcc3-22354dadadd6" providerId="ADAL" clId="{88C4387A-E409-4EE1-A1AB-316F672897D7}" dt="2023-08-14T16:58:13.048" v="112" actId="1076"/>
      <pc:docMkLst>
        <pc:docMk/>
      </pc:docMkLst>
      <pc:sldChg chg="addSp modSp mod">
        <pc:chgData name="#KWOK CHIN YUEN#" userId="f950141c-72dc-40af-bcc3-22354dadadd6" providerId="ADAL" clId="{88C4387A-E409-4EE1-A1AB-316F672897D7}" dt="2023-08-14T16:56:14.659" v="78" actId="1076"/>
        <pc:sldMkLst>
          <pc:docMk/>
          <pc:sldMk cId="109857222" sldId="256"/>
        </pc:sldMkLst>
        <pc:picChg chg="add mod">
          <ac:chgData name="#KWOK CHIN YUEN#" userId="f950141c-72dc-40af-bcc3-22354dadadd6" providerId="ADAL" clId="{88C4387A-E409-4EE1-A1AB-316F672897D7}" dt="2023-08-14T16:56:14.659" v="78" actId="1076"/>
          <ac:picMkLst>
            <pc:docMk/>
            <pc:sldMk cId="109857222" sldId="256"/>
            <ac:picMk id="6" creationId="{9A29F775-13A7-5A2F-D07C-3580C9A6114F}"/>
          </ac:picMkLst>
        </pc:picChg>
      </pc:sldChg>
      <pc:sldChg chg="del">
        <pc:chgData name="#KWOK CHIN YUEN#" userId="f950141c-72dc-40af-bcc3-22354dadadd6" providerId="ADAL" clId="{88C4387A-E409-4EE1-A1AB-316F672897D7}" dt="2023-08-14T16:39:12.089" v="0" actId="47"/>
        <pc:sldMkLst>
          <pc:docMk/>
          <pc:sldMk cId="933991584" sldId="259"/>
        </pc:sldMkLst>
      </pc:sldChg>
      <pc:sldChg chg="del">
        <pc:chgData name="#KWOK CHIN YUEN#" userId="f950141c-72dc-40af-bcc3-22354dadadd6" providerId="ADAL" clId="{88C4387A-E409-4EE1-A1AB-316F672897D7}" dt="2023-08-14T16:39:12.089" v="0" actId="47"/>
        <pc:sldMkLst>
          <pc:docMk/>
          <pc:sldMk cId="2447394491" sldId="260"/>
        </pc:sldMkLst>
      </pc:sldChg>
      <pc:sldChg chg="del">
        <pc:chgData name="#KWOK CHIN YUEN#" userId="f950141c-72dc-40af-bcc3-22354dadadd6" providerId="ADAL" clId="{88C4387A-E409-4EE1-A1AB-316F672897D7}" dt="2023-08-14T16:39:12.089" v="0" actId="47"/>
        <pc:sldMkLst>
          <pc:docMk/>
          <pc:sldMk cId="1162623091" sldId="261"/>
        </pc:sldMkLst>
      </pc:sldChg>
      <pc:sldChg chg="mod modShow">
        <pc:chgData name="#KWOK CHIN YUEN#" userId="f950141c-72dc-40af-bcc3-22354dadadd6" providerId="ADAL" clId="{88C4387A-E409-4EE1-A1AB-316F672897D7}" dt="2023-08-14T16:53:34.049" v="75" actId="729"/>
        <pc:sldMkLst>
          <pc:docMk/>
          <pc:sldMk cId="1120537675" sldId="262"/>
        </pc:sldMkLst>
      </pc:sldChg>
      <pc:sldChg chg="addSp modSp mod">
        <pc:chgData name="#KWOK CHIN YUEN#" userId="f950141c-72dc-40af-bcc3-22354dadadd6" providerId="ADAL" clId="{88C4387A-E409-4EE1-A1AB-316F672897D7}" dt="2023-08-14T16:48:25.541" v="63"/>
        <pc:sldMkLst>
          <pc:docMk/>
          <pc:sldMk cId="1184465332" sldId="264"/>
        </pc:sldMkLst>
        <pc:spChg chg="mod">
          <ac:chgData name="#KWOK CHIN YUEN#" userId="f950141c-72dc-40af-bcc3-22354dadadd6" providerId="ADAL" clId="{88C4387A-E409-4EE1-A1AB-316F672897D7}" dt="2023-08-14T16:44:37.341" v="30" actId="1076"/>
          <ac:spMkLst>
            <pc:docMk/>
            <pc:sldMk cId="1184465332" sldId="264"/>
            <ac:spMk id="3" creationId="{4454D625-7580-0072-5BEC-CB1FCEF7B5CA}"/>
          </ac:spMkLst>
        </pc:spChg>
        <pc:picChg chg="add mod">
          <ac:chgData name="#KWOK CHIN YUEN#" userId="f950141c-72dc-40af-bcc3-22354dadadd6" providerId="ADAL" clId="{88C4387A-E409-4EE1-A1AB-316F672897D7}" dt="2023-08-14T16:48:25.541" v="63"/>
          <ac:picMkLst>
            <pc:docMk/>
            <pc:sldMk cId="1184465332" sldId="264"/>
            <ac:picMk id="5" creationId="{F70417BF-6978-2644-248B-1D217DFDD54A}"/>
          </ac:picMkLst>
        </pc:picChg>
        <pc:picChg chg="add mod">
          <ac:chgData name="#KWOK CHIN YUEN#" userId="f950141c-72dc-40af-bcc3-22354dadadd6" providerId="ADAL" clId="{88C4387A-E409-4EE1-A1AB-316F672897D7}" dt="2023-08-14T16:48:02.410" v="62"/>
          <ac:picMkLst>
            <pc:docMk/>
            <pc:sldMk cId="1184465332" sldId="264"/>
            <ac:picMk id="7" creationId="{6ECCED18-6C5B-63FF-0D91-0CBB4BCB23D3}"/>
          </ac:picMkLst>
        </pc:picChg>
      </pc:sldChg>
      <pc:sldChg chg="addSp modSp mod">
        <pc:chgData name="#KWOK CHIN YUEN#" userId="f950141c-72dc-40af-bcc3-22354dadadd6" providerId="ADAL" clId="{88C4387A-E409-4EE1-A1AB-316F672897D7}" dt="2023-08-14T16:47:20.455" v="61"/>
        <pc:sldMkLst>
          <pc:docMk/>
          <pc:sldMk cId="2308411688" sldId="266"/>
        </pc:sldMkLst>
        <pc:spChg chg="mod">
          <ac:chgData name="#KWOK CHIN YUEN#" userId="f950141c-72dc-40af-bcc3-22354dadadd6" providerId="ADAL" clId="{88C4387A-E409-4EE1-A1AB-316F672897D7}" dt="2023-08-14T16:45:52.748" v="35" actId="14100"/>
          <ac:spMkLst>
            <pc:docMk/>
            <pc:sldMk cId="2308411688" sldId="266"/>
            <ac:spMk id="3" creationId="{4454D625-7580-0072-5BEC-CB1FCEF7B5CA}"/>
          </ac:spMkLst>
        </pc:spChg>
        <pc:picChg chg="add mod">
          <ac:chgData name="#KWOK CHIN YUEN#" userId="f950141c-72dc-40af-bcc3-22354dadadd6" providerId="ADAL" clId="{88C4387A-E409-4EE1-A1AB-316F672897D7}" dt="2023-08-14T16:47:20.455" v="61"/>
          <ac:picMkLst>
            <pc:docMk/>
            <pc:sldMk cId="2308411688" sldId="266"/>
            <ac:picMk id="2050" creationId="{2B2A963D-7F87-9A3C-F14A-FE1F00A9DF5C}"/>
          </ac:picMkLst>
        </pc:picChg>
      </pc:sldChg>
      <pc:sldChg chg="addSp modSp mod">
        <pc:chgData name="#KWOK CHIN YUEN#" userId="f950141c-72dc-40af-bcc3-22354dadadd6" providerId="ADAL" clId="{88C4387A-E409-4EE1-A1AB-316F672897D7}" dt="2023-08-14T16:50:49.155" v="70"/>
        <pc:sldMkLst>
          <pc:docMk/>
          <pc:sldMk cId="2860240819" sldId="267"/>
        </pc:sldMkLst>
        <pc:spChg chg="mod">
          <ac:chgData name="#KWOK CHIN YUEN#" userId="f950141c-72dc-40af-bcc3-22354dadadd6" providerId="ADAL" clId="{88C4387A-E409-4EE1-A1AB-316F672897D7}" dt="2023-08-14T16:50:32.484" v="67" actId="1076"/>
          <ac:spMkLst>
            <pc:docMk/>
            <pc:sldMk cId="2860240819" sldId="267"/>
            <ac:spMk id="3" creationId="{4454D625-7580-0072-5BEC-CB1FCEF7B5CA}"/>
          </ac:spMkLst>
        </pc:spChg>
        <pc:picChg chg="add mod">
          <ac:chgData name="#KWOK CHIN YUEN#" userId="f950141c-72dc-40af-bcc3-22354dadadd6" providerId="ADAL" clId="{88C4387A-E409-4EE1-A1AB-316F672897D7}" dt="2023-08-14T16:50:49.155" v="70"/>
          <ac:picMkLst>
            <pc:docMk/>
            <pc:sldMk cId="2860240819" sldId="267"/>
            <ac:picMk id="5" creationId="{618F9124-87A5-768B-0BB6-F817DD75E97C}"/>
          </ac:picMkLst>
        </pc:picChg>
      </pc:sldChg>
      <pc:sldChg chg="addSp modSp">
        <pc:chgData name="#KWOK CHIN YUEN#" userId="f950141c-72dc-40af-bcc3-22354dadadd6" providerId="ADAL" clId="{88C4387A-E409-4EE1-A1AB-316F672897D7}" dt="2023-08-14T16:53:17.276" v="74" actId="1076"/>
        <pc:sldMkLst>
          <pc:docMk/>
          <pc:sldMk cId="2573138571" sldId="270"/>
        </pc:sldMkLst>
        <pc:picChg chg="add mod">
          <ac:chgData name="#KWOK CHIN YUEN#" userId="f950141c-72dc-40af-bcc3-22354dadadd6" providerId="ADAL" clId="{88C4387A-E409-4EE1-A1AB-316F672897D7}" dt="2023-08-14T16:53:17.276" v="74" actId="1076"/>
          <ac:picMkLst>
            <pc:docMk/>
            <pc:sldMk cId="2573138571" sldId="270"/>
            <ac:picMk id="4098" creationId="{41502ED5-7548-9D82-4063-A4AE8D6C0A0C}"/>
          </ac:picMkLst>
        </pc:picChg>
      </pc:sldChg>
      <pc:sldChg chg="addSp delSp modSp new del mod">
        <pc:chgData name="#KWOK CHIN YUEN#" userId="f950141c-72dc-40af-bcc3-22354dadadd6" providerId="ADAL" clId="{88C4387A-E409-4EE1-A1AB-316F672897D7}" dt="2023-08-14T16:42:55.905" v="18" actId="47"/>
        <pc:sldMkLst>
          <pc:docMk/>
          <pc:sldMk cId="3914897060" sldId="272"/>
        </pc:sldMkLst>
        <pc:spChg chg="del">
          <ac:chgData name="#KWOK CHIN YUEN#" userId="f950141c-72dc-40af-bcc3-22354dadadd6" providerId="ADAL" clId="{88C4387A-E409-4EE1-A1AB-316F672897D7}" dt="2023-08-14T16:41:54.397" v="5" actId="478"/>
          <ac:spMkLst>
            <pc:docMk/>
            <pc:sldMk cId="3914897060" sldId="272"/>
            <ac:spMk id="3" creationId="{22E359C9-58F9-7CA8-FD2A-A7822E7F4397}"/>
          </ac:spMkLst>
        </pc:spChg>
        <pc:picChg chg="add del mod">
          <ac:chgData name="#KWOK CHIN YUEN#" userId="f950141c-72dc-40af-bcc3-22354dadadd6" providerId="ADAL" clId="{88C4387A-E409-4EE1-A1AB-316F672897D7}" dt="2023-08-14T16:42:02.814" v="8" actId="478"/>
          <ac:picMkLst>
            <pc:docMk/>
            <pc:sldMk cId="3914897060" sldId="272"/>
            <ac:picMk id="5" creationId="{893EAE5A-D77F-5414-6E75-716E501A8D9D}"/>
          </ac:picMkLst>
        </pc:picChg>
        <pc:picChg chg="add mod">
          <ac:chgData name="#KWOK CHIN YUEN#" userId="f950141c-72dc-40af-bcc3-22354dadadd6" providerId="ADAL" clId="{88C4387A-E409-4EE1-A1AB-316F672897D7}" dt="2023-08-14T16:42:30.815" v="10" actId="1076"/>
          <ac:picMkLst>
            <pc:docMk/>
            <pc:sldMk cId="3914897060" sldId="272"/>
            <ac:picMk id="1026" creationId="{EADEBE7D-05C9-2965-1724-D3DBBBB958F9}"/>
          </ac:picMkLst>
        </pc:picChg>
      </pc:sldChg>
      <pc:sldChg chg="addSp delSp modSp add mod ord">
        <pc:chgData name="#KWOK CHIN YUEN#" userId="f950141c-72dc-40af-bcc3-22354dadadd6" providerId="ADAL" clId="{88C4387A-E409-4EE1-A1AB-316F672897D7}" dt="2023-08-14T16:49:11.442" v="64"/>
        <pc:sldMkLst>
          <pc:docMk/>
          <pc:sldMk cId="1215922872" sldId="273"/>
        </pc:sldMkLst>
        <pc:spChg chg="mod">
          <ac:chgData name="#KWOK CHIN YUEN#" userId="f950141c-72dc-40af-bcc3-22354dadadd6" providerId="ADAL" clId="{88C4387A-E409-4EE1-A1AB-316F672897D7}" dt="2023-08-14T16:42:40.757" v="13" actId="20577"/>
          <ac:spMkLst>
            <pc:docMk/>
            <pc:sldMk cId="1215922872" sldId="273"/>
            <ac:spMk id="3" creationId="{4454D625-7580-0072-5BEC-CB1FCEF7B5CA}"/>
          </ac:spMkLst>
        </pc:spChg>
        <pc:picChg chg="add mod">
          <ac:chgData name="#KWOK CHIN YUEN#" userId="f950141c-72dc-40af-bcc3-22354dadadd6" providerId="ADAL" clId="{88C4387A-E409-4EE1-A1AB-316F672897D7}" dt="2023-08-14T16:49:11.442" v="64"/>
          <ac:picMkLst>
            <pc:docMk/>
            <pc:sldMk cId="1215922872" sldId="273"/>
            <ac:picMk id="4" creationId="{B2B30420-BCD3-643F-09F5-E79ECAFBE018}"/>
          </ac:picMkLst>
        </pc:picChg>
        <pc:picChg chg="del">
          <ac:chgData name="#KWOK CHIN YUEN#" userId="f950141c-72dc-40af-bcc3-22354dadadd6" providerId="ADAL" clId="{88C4387A-E409-4EE1-A1AB-316F672897D7}" dt="2023-08-14T16:42:38.237" v="12" actId="478"/>
          <ac:picMkLst>
            <pc:docMk/>
            <pc:sldMk cId="1215922872" sldId="273"/>
            <ac:picMk id="5" creationId="{F70417BF-6978-2644-248B-1D217DFDD54A}"/>
          </ac:picMkLst>
        </pc:picChg>
      </pc:sldChg>
      <pc:sldChg chg="modSp add mod setBg modNotes">
        <pc:chgData name="#KWOK CHIN YUEN#" userId="f950141c-72dc-40af-bcc3-22354dadadd6" providerId="ADAL" clId="{88C4387A-E409-4EE1-A1AB-316F672897D7}" dt="2023-08-14T16:58:13.048" v="112" actId="1076"/>
        <pc:sldMkLst>
          <pc:docMk/>
          <pc:sldMk cId="247055833" sldId="295"/>
        </pc:sldMkLst>
        <pc:spChg chg="mod">
          <ac:chgData name="#KWOK CHIN YUEN#" userId="f950141c-72dc-40af-bcc3-22354dadadd6" providerId="ADAL" clId="{88C4387A-E409-4EE1-A1AB-316F672897D7}" dt="2023-08-14T16:58:13.048" v="112" actId="1076"/>
          <ac:spMkLst>
            <pc:docMk/>
            <pc:sldMk cId="247055833" sldId="295"/>
            <ac:spMk id="10" creationId="{E59DFACB-AAF3-8336-0020-89A376729BF1}"/>
          </ac:spMkLst>
        </pc:spChg>
        <pc:spChg chg="mod">
          <ac:chgData name="#KWOK CHIN YUEN#" userId="f950141c-72dc-40af-bcc3-22354dadadd6" providerId="ADAL" clId="{88C4387A-E409-4EE1-A1AB-316F672897D7}" dt="2023-08-14T16:58:13.048" v="112" actId="1076"/>
          <ac:spMkLst>
            <pc:docMk/>
            <pc:sldMk cId="247055833" sldId="295"/>
            <ac:spMk id="11" creationId="{8FB6F2E9-1E2D-FAC1-1965-41FA5268350F}"/>
          </ac:spMkLst>
        </pc:spChg>
      </pc:sldChg>
    </pc:docChg>
  </pc:docChgLst>
  <pc:docChgLst>
    <pc:chgData name="#KWOK CHIN YUEN#" userId="f950141c-72dc-40af-bcc3-22354dadadd6" providerId="ADAL" clId="{604E24E1-7214-4340-9AA1-D602C8346A2C}"/>
    <pc:docChg chg="undo custSel addSld delSld modSld sldOrd">
      <pc:chgData name="#KWOK CHIN YUEN#" userId="f950141c-72dc-40af-bcc3-22354dadadd6" providerId="ADAL" clId="{604E24E1-7214-4340-9AA1-D602C8346A2C}" dt="2023-11-14T13:10:32.320" v="24573" actId="20577"/>
      <pc:docMkLst>
        <pc:docMk/>
      </pc:docMkLst>
      <pc:sldChg chg="modSp mod">
        <pc:chgData name="#KWOK CHIN YUEN#" userId="f950141c-72dc-40af-bcc3-22354dadadd6" providerId="ADAL" clId="{604E24E1-7214-4340-9AA1-D602C8346A2C}" dt="2023-11-11T10:05:54.175" v="110" actId="27636"/>
        <pc:sldMkLst>
          <pc:docMk/>
          <pc:sldMk cId="109857222" sldId="256"/>
        </pc:sldMkLst>
        <pc:spChg chg="mod">
          <ac:chgData name="#KWOK CHIN YUEN#" userId="f950141c-72dc-40af-bcc3-22354dadadd6" providerId="ADAL" clId="{604E24E1-7214-4340-9AA1-D602C8346A2C}" dt="2023-11-11T09:49:13.663" v="2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#KWOK CHIN YUEN#" userId="f950141c-72dc-40af-bcc3-22354dadadd6" providerId="ADAL" clId="{604E24E1-7214-4340-9AA1-D602C8346A2C}" dt="2023-11-11T10:05:54.175" v="110" actId="27636"/>
          <ac:spMkLst>
            <pc:docMk/>
            <pc:sldMk cId="109857222" sldId="256"/>
            <ac:spMk id="3" creationId="{00000000-0000-0000-0000-000000000000}"/>
          </ac:spMkLst>
        </pc:spChg>
      </pc:sldChg>
      <pc:sldChg chg="modSp add del mod">
        <pc:chgData name="#KWOK CHIN YUEN#" userId="f950141c-72dc-40af-bcc3-22354dadadd6" providerId="ADAL" clId="{604E24E1-7214-4340-9AA1-D602C8346A2C}" dt="2023-11-14T10:40:22.780" v="17486" actId="47"/>
        <pc:sldMkLst>
          <pc:docMk/>
          <pc:sldMk cId="1321673359" sldId="257"/>
        </pc:sldMkLst>
        <pc:spChg chg="mod">
          <ac:chgData name="#KWOK CHIN YUEN#" userId="f950141c-72dc-40af-bcc3-22354dadadd6" providerId="ADAL" clId="{604E24E1-7214-4340-9AA1-D602C8346A2C}" dt="2023-11-14T10:40:17.686" v="17483" actId="27636"/>
          <ac:spMkLst>
            <pc:docMk/>
            <pc:sldMk cId="1321673359" sldId="257"/>
            <ac:spMk id="3" creationId="{1A1E8258-F576-6CF5-0C68-009C63289DA6}"/>
          </ac:spMkLst>
        </pc:spChg>
      </pc:sldChg>
      <pc:sldChg chg="modSp del mod">
        <pc:chgData name="#KWOK CHIN YUEN#" userId="f950141c-72dc-40af-bcc3-22354dadadd6" providerId="ADAL" clId="{604E24E1-7214-4340-9AA1-D602C8346A2C}" dt="2023-11-11T10:16:32.232" v="475" actId="47"/>
        <pc:sldMkLst>
          <pc:docMk/>
          <pc:sldMk cId="3815549303" sldId="257"/>
        </pc:sldMkLst>
        <pc:spChg chg="mod">
          <ac:chgData name="#KWOK CHIN YUEN#" userId="f950141c-72dc-40af-bcc3-22354dadadd6" providerId="ADAL" clId="{604E24E1-7214-4340-9AA1-D602C8346A2C}" dt="2023-11-11T10:15:07.812" v="372" actId="20577"/>
          <ac:spMkLst>
            <pc:docMk/>
            <pc:sldMk cId="3815549303" sldId="257"/>
            <ac:spMk id="2" creationId="{F0D8E563-C248-3DC1-B16C-586D309C9D85}"/>
          </ac:spMkLst>
        </pc:spChg>
        <pc:spChg chg="mod">
          <ac:chgData name="#KWOK CHIN YUEN#" userId="f950141c-72dc-40af-bcc3-22354dadadd6" providerId="ADAL" clId="{604E24E1-7214-4340-9AA1-D602C8346A2C}" dt="2023-11-11T10:15:28.506" v="445" actId="20577"/>
          <ac:spMkLst>
            <pc:docMk/>
            <pc:sldMk cId="3815549303" sldId="257"/>
            <ac:spMk id="3" creationId="{4454D625-7580-0072-5BEC-CB1FCEF7B5CA}"/>
          </ac:spMkLst>
        </pc:spChg>
      </pc:sldChg>
      <pc:sldChg chg="modSp add del mod">
        <pc:chgData name="#KWOK CHIN YUEN#" userId="f950141c-72dc-40af-bcc3-22354dadadd6" providerId="ADAL" clId="{604E24E1-7214-4340-9AA1-D602C8346A2C}" dt="2023-11-14T10:40:47.899" v="17495" actId="47"/>
        <pc:sldMkLst>
          <pc:docMk/>
          <pc:sldMk cId="76364963" sldId="258"/>
        </pc:sldMkLst>
        <pc:spChg chg="mod">
          <ac:chgData name="#KWOK CHIN YUEN#" userId="f950141c-72dc-40af-bcc3-22354dadadd6" providerId="ADAL" clId="{604E24E1-7214-4340-9AA1-D602C8346A2C}" dt="2023-11-14T10:40:27.907" v="17488" actId="20577"/>
          <ac:spMkLst>
            <pc:docMk/>
            <pc:sldMk cId="76364963" sldId="258"/>
            <ac:spMk id="2" creationId="{FA97FD55-8B3D-E592-E9A3-E4ECAFAE52D4}"/>
          </ac:spMkLst>
        </pc:spChg>
        <pc:spChg chg="mod">
          <ac:chgData name="#KWOK CHIN YUEN#" userId="f950141c-72dc-40af-bcc3-22354dadadd6" providerId="ADAL" clId="{604E24E1-7214-4340-9AA1-D602C8346A2C}" dt="2023-11-14T10:40:41.707" v="17491" actId="21"/>
          <ac:spMkLst>
            <pc:docMk/>
            <pc:sldMk cId="76364963" sldId="258"/>
            <ac:spMk id="3" creationId="{1A1E8258-F576-6CF5-0C68-009C63289DA6}"/>
          </ac:spMkLst>
        </pc:spChg>
      </pc:sldChg>
      <pc:sldChg chg="del">
        <pc:chgData name="#KWOK CHIN YUEN#" userId="f950141c-72dc-40af-bcc3-22354dadadd6" providerId="ADAL" clId="{604E24E1-7214-4340-9AA1-D602C8346A2C}" dt="2023-11-14T07:57:54.399" v="15158" actId="47"/>
        <pc:sldMkLst>
          <pc:docMk/>
          <pc:sldMk cId="2319963904" sldId="258"/>
        </pc:sldMkLst>
      </pc:sldChg>
      <pc:sldChg chg="add del">
        <pc:chgData name="#KWOK CHIN YUEN#" userId="f950141c-72dc-40af-bcc3-22354dadadd6" providerId="ADAL" clId="{604E24E1-7214-4340-9AA1-D602C8346A2C}" dt="2023-11-14T10:41:04.560" v="17501" actId="47"/>
        <pc:sldMkLst>
          <pc:docMk/>
          <pc:sldMk cId="2576679909" sldId="259"/>
        </pc:sldMkLst>
      </pc:sldChg>
      <pc:sldChg chg="add del ord">
        <pc:chgData name="#KWOK CHIN YUEN#" userId="f950141c-72dc-40af-bcc3-22354dadadd6" providerId="ADAL" clId="{604E24E1-7214-4340-9AA1-D602C8346A2C}" dt="2023-11-14T10:41:22.594" v="17507" actId="47"/>
        <pc:sldMkLst>
          <pc:docMk/>
          <pc:sldMk cId="1805369715" sldId="260"/>
        </pc:sldMkLst>
      </pc:sldChg>
      <pc:sldChg chg="add del">
        <pc:chgData name="#KWOK CHIN YUEN#" userId="f950141c-72dc-40af-bcc3-22354dadadd6" providerId="ADAL" clId="{604E24E1-7214-4340-9AA1-D602C8346A2C}" dt="2023-11-14T10:41:45.238" v="17514" actId="47"/>
        <pc:sldMkLst>
          <pc:docMk/>
          <pc:sldMk cId="685492334" sldId="262"/>
        </pc:sldMkLst>
      </pc:sldChg>
      <pc:sldChg chg="del">
        <pc:chgData name="#KWOK CHIN YUEN#" userId="f950141c-72dc-40af-bcc3-22354dadadd6" providerId="ADAL" clId="{604E24E1-7214-4340-9AA1-D602C8346A2C}" dt="2023-11-14T07:57:54.399" v="15158" actId="47"/>
        <pc:sldMkLst>
          <pc:docMk/>
          <pc:sldMk cId="1120537675" sldId="262"/>
        </pc:sldMkLst>
      </pc:sldChg>
      <pc:sldChg chg="addSp delSp modSp mod ord">
        <pc:chgData name="#KWOK CHIN YUEN#" userId="f950141c-72dc-40af-bcc3-22354dadadd6" providerId="ADAL" clId="{604E24E1-7214-4340-9AA1-D602C8346A2C}" dt="2023-11-14T12:22:39.736" v="24353" actId="14100"/>
        <pc:sldMkLst>
          <pc:docMk/>
          <pc:sldMk cId="1184465332" sldId="264"/>
        </pc:sldMkLst>
        <pc:spChg chg="del">
          <ac:chgData name="#KWOK CHIN YUEN#" userId="f950141c-72dc-40af-bcc3-22354dadadd6" providerId="ADAL" clId="{604E24E1-7214-4340-9AA1-D602C8346A2C}" dt="2023-11-11T13:39:53.537" v="4419" actId="478"/>
          <ac:spMkLst>
            <pc:docMk/>
            <pc:sldMk cId="1184465332" sldId="264"/>
            <ac:spMk id="2" creationId="{F0D8E563-C248-3DC1-B16C-586D309C9D85}"/>
          </ac:spMkLst>
        </pc:spChg>
        <pc:spChg chg="mod">
          <ac:chgData name="#KWOK CHIN YUEN#" userId="f950141c-72dc-40af-bcc3-22354dadadd6" providerId="ADAL" clId="{604E24E1-7214-4340-9AA1-D602C8346A2C}" dt="2023-11-14T12:22:39.736" v="24353" actId="14100"/>
          <ac:spMkLst>
            <pc:docMk/>
            <pc:sldMk cId="1184465332" sldId="264"/>
            <ac:spMk id="3" creationId="{4454D625-7580-0072-5BEC-CB1FCEF7B5CA}"/>
          </ac:spMkLst>
        </pc:spChg>
        <pc:spChg chg="add del mod">
          <ac:chgData name="#KWOK CHIN YUEN#" userId="f950141c-72dc-40af-bcc3-22354dadadd6" providerId="ADAL" clId="{604E24E1-7214-4340-9AA1-D602C8346A2C}" dt="2023-11-11T13:39:56.734" v="4421" actId="478"/>
          <ac:spMkLst>
            <pc:docMk/>
            <pc:sldMk cId="1184465332" sldId="264"/>
            <ac:spMk id="6" creationId="{BF54A362-FC5D-D5F8-F614-4C308EE7F686}"/>
          </ac:spMkLst>
        </pc:spChg>
        <pc:spChg chg="add mod">
          <ac:chgData name="#KWOK CHIN YUEN#" userId="f950141c-72dc-40af-bcc3-22354dadadd6" providerId="ADAL" clId="{604E24E1-7214-4340-9AA1-D602C8346A2C}" dt="2023-11-11T14:11:10.648" v="4471" actId="20577"/>
          <ac:spMkLst>
            <pc:docMk/>
            <pc:sldMk cId="1184465332" sldId="264"/>
            <ac:spMk id="8" creationId="{976425AF-E122-D567-AC70-DED4B16335A9}"/>
          </ac:spMkLst>
        </pc:spChg>
        <pc:spChg chg="add mod">
          <ac:chgData name="#KWOK CHIN YUEN#" userId="f950141c-72dc-40af-bcc3-22354dadadd6" providerId="ADAL" clId="{604E24E1-7214-4340-9AA1-D602C8346A2C}" dt="2023-11-11T14:17:14.419" v="4782" actId="1076"/>
          <ac:spMkLst>
            <pc:docMk/>
            <pc:sldMk cId="1184465332" sldId="264"/>
            <ac:spMk id="9" creationId="{95BCFB66-906F-2413-0308-7C7819E1A721}"/>
          </ac:spMkLst>
        </pc:spChg>
        <pc:picChg chg="mod">
          <ac:chgData name="#KWOK CHIN YUEN#" userId="f950141c-72dc-40af-bcc3-22354dadadd6" providerId="ADAL" clId="{604E24E1-7214-4340-9AA1-D602C8346A2C}" dt="2023-11-11T14:17:16.688" v="4783" actId="1076"/>
          <ac:picMkLst>
            <pc:docMk/>
            <pc:sldMk cId="1184465332" sldId="264"/>
            <ac:picMk id="7" creationId="{6ECCED18-6C5B-63FF-0D91-0CBB4BCB23D3}"/>
          </ac:picMkLst>
        </pc:picChg>
      </pc:sldChg>
      <pc:sldChg chg="addSp delSp modSp mod ord">
        <pc:chgData name="#KWOK CHIN YUEN#" userId="f950141c-72dc-40af-bcc3-22354dadadd6" providerId="ADAL" clId="{604E24E1-7214-4340-9AA1-D602C8346A2C}" dt="2023-11-14T12:22:28.896" v="24352" actId="20577"/>
        <pc:sldMkLst>
          <pc:docMk/>
          <pc:sldMk cId="2764915684" sldId="265"/>
        </pc:sldMkLst>
        <pc:spChg chg="del">
          <ac:chgData name="#KWOK CHIN YUEN#" userId="f950141c-72dc-40af-bcc3-22354dadadd6" providerId="ADAL" clId="{604E24E1-7214-4340-9AA1-D602C8346A2C}" dt="2023-11-12T06:03:43.893" v="5583" actId="478"/>
          <ac:spMkLst>
            <pc:docMk/>
            <pc:sldMk cId="2764915684" sldId="265"/>
            <ac:spMk id="2" creationId="{F0D8E563-C248-3DC1-B16C-586D309C9D85}"/>
          </ac:spMkLst>
        </pc:spChg>
        <pc:spChg chg="mod">
          <ac:chgData name="#KWOK CHIN YUEN#" userId="f950141c-72dc-40af-bcc3-22354dadadd6" providerId="ADAL" clId="{604E24E1-7214-4340-9AA1-D602C8346A2C}" dt="2023-11-14T12:22:28.896" v="24352" actId="20577"/>
          <ac:spMkLst>
            <pc:docMk/>
            <pc:sldMk cId="2764915684" sldId="265"/>
            <ac:spMk id="3" creationId="{4454D625-7580-0072-5BEC-CB1FCEF7B5CA}"/>
          </ac:spMkLst>
        </pc:spChg>
        <pc:spChg chg="add del mod">
          <ac:chgData name="#KWOK CHIN YUEN#" userId="f950141c-72dc-40af-bcc3-22354dadadd6" providerId="ADAL" clId="{604E24E1-7214-4340-9AA1-D602C8346A2C}" dt="2023-11-12T06:03:46.063" v="5584" actId="478"/>
          <ac:spMkLst>
            <pc:docMk/>
            <pc:sldMk cId="2764915684" sldId="265"/>
            <ac:spMk id="5" creationId="{DA2A687D-DB8C-C45C-B88E-9FEEC1E0E661}"/>
          </ac:spMkLst>
        </pc:spChg>
        <pc:spChg chg="add mod">
          <ac:chgData name="#KWOK CHIN YUEN#" userId="f950141c-72dc-40af-bcc3-22354dadadd6" providerId="ADAL" clId="{604E24E1-7214-4340-9AA1-D602C8346A2C}" dt="2023-11-12T06:04:04.356" v="5635"/>
          <ac:spMkLst>
            <pc:docMk/>
            <pc:sldMk cId="2764915684" sldId="265"/>
            <ac:spMk id="7" creationId="{0DBA8124-9CD1-9E2A-7F4D-976BE402B9D3}"/>
          </ac:spMkLst>
        </pc:spChg>
        <pc:picChg chg="mod">
          <ac:chgData name="#KWOK CHIN YUEN#" userId="f950141c-72dc-40af-bcc3-22354dadadd6" providerId="ADAL" clId="{604E24E1-7214-4340-9AA1-D602C8346A2C}" dt="2023-11-14T12:22:03.368" v="24278" actId="1076"/>
          <ac:picMkLst>
            <pc:docMk/>
            <pc:sldMk cId="2764915684" sldId="265"/>
            <ac:picMk id="6" creationId="{6015D0FD-A460-822A-20FB-4AD5FEF4632E}"/>
          </ac:picMkLst>
        </pc:picChg>
      </pc:sldChg>
      <pc:sldChg chg="del ord">
        <pc:chgData name="#KWOK CHIN YUEN#" userId="f950141c-72dc-40af-bcc3-22354dadadd6" providerId="ADAL" clId="{604E24E1-7214-4340-9AA1-D602C8346A2C}" dt="2023-11-11T10:45:00.944" v="1304" actId="47"/>
        <pc:sldMkLst>
          <pc:docMk/>
          <pc:sldMk cId="2308411688" sldId="266"/>
        </pc:sldMkLst>
      </pc:sldChg>
      <pc:sldChg chg="modSp add del mod">
        <pc:chgData name="#KWOK CHIN YUEN#" userId="f950141c-72dc-40af-bcc3-22354dadadd6" providerId="ADAL" clId="{604E24E1-7214-4340-9AA1-D602C8346A2C}" dt="2023-11-14T10:44:05.244" v="17552" actId="47"/>
        <pc:sldMkLst>
          <pc:docMk/>
          <pc:sldMk cId="3146237485" sldId="266"/>
        </pc:sldMkLst>
        <pc:spChg chg="mod">
          <ac:chgData name="#KWOK CHIN YUEN#" userId="f950141c-72dc-40af-bcc3-22354dadadd6" providerId="ADAL" clId="{604E24E1-7214-4340-9AA1-D602C8346A2C}" dt="2023-11-14T10:43:39.500" v="17541" actId="21"/>
          <ac:spMkLst>
            <pc:docMk/>
            <pc:sldMk cId="3146237485" sldId="266"/>
            <ac:spMk id="3" creationId="{C268E9FE-2885-2A0F-AFE6-50C68619F79D}"/>
          </ac:spMkLst>
        </pc:spChg>
      </pc:sldChg>
      <pc:sldChg chg="modSp add del mod">
        <pc:chgData name="#KWOK CHIN YUEN#" userId="f950141c-72dc-40af-bcc3-22354dadadd6" providerId="ADAL" clId="{604E24E1-7214-4340-9AA1-D602C8346A2C}" dt="2023-11-14T10:44:35.904" v="17563" actId="47"/>
        <pc:sldMkLst>
          <pc:docMk/>
          <pc:sldMk cId="576818440" sldId="267"/>
        </pc:sldMkLst>
        <pc:spChg chg="mod">
          <ac:chgData name="#KWOK CHIN YUEN#" userId="f950141c-72dc-40af-bcc3-22354dadadd6" providerId="ADAL" clId="{604E24E1-7214-4340-9AA1-D602C8346A2C}" dt="2023-11-14T10:44:25.475" v="17557" actId="21"/>
          <ac:spMkLst>
            <pc:docMk/>
            <pc:sldMk cId="576818440" sldId="267"/>
            <ac:spMk id="3" creationId="{D91A46D1-266A-4E93-E97B-BECD390BAED5}"/>
          </ac:spMkLst>
        </pc:spChg>
      </pc:sldChg>
      <pc:sldChg chg="del">
        <pc:chgData name="#KWOK CHIN YUEN#" userId="f950141c-72dc-40af-bcc3-22354dadadd6" providerId="ADAL" clId="{604E24E1-7214-4340-9AA1-D602C8346A2C}" dt="2023-11-14T07:57:54.399" v="15158" actId="47"/>
        <pc:sldMkLst>
          <pc:docMk/>
          <pc:sldMk cId="2860240819" sldId="267"/>
        </pc:sldMkLst>
      </pc:sldChg>
      <pc:sldChg chg="del">
        <pc:chgData name="#KWOK CHIN YUEN#" userId="f950141c-72dc-40af-bcc3-22354dadadd6" providerId="ADAL" clId="{604E24E1-7214-4340-9AA1-D602C8346A2C}" dt="2023-11-14T07:57:54.399" v="15158" actId="47"/>
        <pc:sldMkLst>
          <pc:docMk/>
          <pc:sldMk cId="294644008" sldId="268"/>
        </pc:sldMkLst>
      </pc:sldChg>
      <pc:sldChg chg="modSp add del mod">
        <pc:chgData name="#KWOK CHIN YUEN#" userId="f950141c-72dc-40af-bcc3-22354dadadd6" providerId="ADAL" clId="{604E24E1-7214-4340-9AA1-D602C8346A2C}" dt="2023-11-14T10:45:06.830" v="17576" actId="47"/>
        <pc:sldMkLst>
          <pc:docMk/>
          <pc:sldMk cId="2686757002" sldId="268"/>
        </pc:sldMkLst>
        <pc:spChg chg="mod">
          <ac:chgData name="#KWOK CHIN YUEN#" userId="f950141c-72dc-40af-bcc3-22354dadadd6" providerId="ADAL" clId="{604E24E1-7214-4340-9AA1-D602C8346A2C}" dt="2023-11-14T10:44:40.521" v="17565" actId="21"/>
          <ac:spMkLst>
            <pc:docMk/>
            <pc:sldMk cId="2686757002" sldId="268"/>
            <ac:spMk id="2" creationId="{03EB711F-00F9-541E-48E5-1955D096345F}"/>
          </ac:spMkLst>
        </pc:spChg>
        <pc:spChg chg="mod">
          <ac:chgData name="#KWOK CHIN YUEN#" userId="f950141c-72dc-40af-bcc3-22354dadadd6" providerId="ADAL" clId="{604E24E1-7214-4340-9AA1-D602C8346A2C}" dt="2023-11-14T10:44:50.125" v="17568" actId="27636"/>
          <ac:spMkLst>
            <pc:docMk/>
            <pc:sldMk cId="2686757002" sldId="268"/>
            <ac:spMk id="3" creationId="{B8C54B08-DE8A-47EA-E9B2-1252E74AC319}"/>
          </ac:spMkLst>
        </pc:spChg>
      </pc:sldChg>
      <pc:sldChg chg="del">
        <pc:chgData name="#KWOK CHIN YUEN#" userId="f950141c-72dc-40af-bcc3-22354dadadd6" providerId="ADAL" clId="{604E24E1-7214-4340-9AA1-D602C8346A2C}" dt="2023-11-14T07:57:54.399" v="15158" actId="47"/>
        <pc:sldMkLst>
          <pc:docMk/>
          <pc:sldMk cId="901193744" sldId="269"/>
        </pc:sldMkLst>
      </pc:sldChg>
      <pc:sldChg chg="modSp add del mod">
        <pc:chgData name="#KWOK CHIN YUEN#" userId="f950141c-72dc-40af-bcc3-22354dadadd6" providerId="ADAL" clId="{604E24E1-7214-4340-9AA1-D602C8346A2C}" dt="2023-11-14T10:45:21.901" v="17582" actId="47"/>
        <pc:sldMkLst>
          <pc:docMk/>
          <pc:sldMk cId="1755266705" sldId="269"/>
        </pc:sldMkLst>
        <pc:spChg chg="mod">
          <ac:chgData name="#KWOK CHIN YUEN#" userId="f950141c-72dc-40af-bcc3-22354dadadd6" providerId="ADAL" clId="{604E24E1-7214-4340-9AA1-D602C8346A2C}" dt="2023-11-14T10:45:16.423" v="17579" actId="21"/>
          <ac:spMkLst>
            <pc:docMk/>
            <pc:sldMk cId="1755266705" sldId="269"/>
            <ac:spMk id="3" creationId="{085E3471-F3EB-275E-17F3-887443E9AEE6}"/>
          </ac:spMkLst>
        </pc:spChg>
      </pc:sldChg>
      <pc:sldChg chg="del">
        <pc:chgData name="#KWOK CHIN YUEN#" userId="f950141c-72dc-40af-bcc3-22354dadadd6" providerId="ADAL" clId="{604E24E1-7214-4340-9AA1-D602C8346A2C}" dt="2023-11-14T07:57:54.399" v="15158" actId="47"/>
        <pc:sldMkLst>
          <pc:docMk/>
          <pc:sldMk cId="2573138571" sldId="270"/>
        </pc:sldMkLst>
      </pc:sldChg>
      <pc:sldChg chg="del">
        <pc:chgData name="#KWOK CHIN YUEN#" userId="f950141c-72dc-40af-bcc3-22354dadadd6" providerId="ADAL" clId="{604E24E1-7214-4340-9AA1-D602C8346A2C}" dt="2023-11-14T07:57:54.399" v="15158" actId="47"/>
        <pc:sldMkLst>
          <pc:docMk/>
          <pc:sldMk cId="1278606412" sldId="271"/>
        </pc:sldMkLst>
      </pc:sldChg>
      <pc:sldChg chg="addSp delSp modSp mod">
        <pc:chgData name="#KWOK CHIN YUEN#" userId="f950141c-72dc-40af-bcc3-22354dadadd6" providerId="ADAL" clId="{604E24E1-7214-4340-9AA1-D602C8346A2C}" dt="2023-11-11T13:38:42.868" v="4414" actId="20577"/>
        <pc:sldMkLst>
          <pc:docMk/>
          <pc:sldMk cId="1215922872" sldId="273"/>
        </pc:sldMkLst>
        <pc:spChg chg="del mod">
          <ac:chgData name="#KWOK CHIN YUEN#" userId="f950141c-72dc-40af-bcc3-22354dadadd6" providerId="ADAL" clId="{604E24E1-7214-4340-9AA1-D602C8346A2C}" dt="2023-11-11T13:37:55.404" v="4320" actId="478"/>
          <ac:spMkLst>
            <pc:docMk/>
            <pc:sldMk cId="1215922872" sldId="273"/>
            <ac:spMk id="2" creationId="{F0D8E563-C248-3DC1-B16C-586D309C9D85}"/>
          </ac:spMkLst>
        </pc:spChg>
        <pc:spChg chg="mod">
          <ac:chgData name="#KWOK CHIN YUEN#" userId="f950141c-72dc-40af-bcc3-22354dadadd6" providerId="ADAL" clId="{604E24E1-7214-4340-9AA1-D602C8346A2C}" dt="2023-11-11T13:38:42.868" v="4414" actId="20577"/>
          <ac:spMkLst>
            <pc:docMk/>
            <pc:sldMk cId="1215922872" sldId="273"/>
            <ac:spMk id="3" creationId="{4454D625-7580-0072-5BEC-CB1FCEF7B5CA}"/>
          </ac:spMkLst>
        </pc:spChg>
        <pc:spChg chg="add del mod">
          <ac:chgData name="#KWOK CHIN YUEN#" userId="f950141c-72dc-40af-bcc3-22354dadadd6" providerId="ADAL" clId="{604E24E1-7214-4340-9AA1-D602C8346A2C}" dt="2023-11-11T13:37:58.654" v="4322" actId="478"/>
          <ac:spMkLst>
            <pc:docMk/>
            <pc:sldMk cId="1215922872" sldId="273"/>
            <ac:spMk id="6" creationId="{3F3D72AF-9032-2351-EA38-4520FB1484F2}"/>
          </ac:spMkLst>
        </pc:spChg>
        <pc:spChg chg="add mod">
          <ac:chgData name="#KWOK CHIN YUEN#" userId="f950141c-72dc-40af-bcc3-22354dadadd6" providerId="ADAL" clId="{604E24E1-7214-4340-9AA1-D602C8346A2C}" dt="2023-11-11T13:38:17.491" v="4386" actId="20577"/>
          <ac:spMkLst>
            <pc:docMk/>
            <pc:sldMk cId="1215922872" sldId="273"/>
            <ac:spMk id="7" creationId="{7D8FC70A-CCA7-B2D0-F0CB-056D1D391534}"/>
          </ac:spMkLst>
        </pc:spChg>
      </pc:sldChg>
      <pc:sldChg chg="modSp mod">
        <pc:chgData name="#KWOK CHIN YUEN#" userId="f950141c-72dc-40af-bcc3-22354dadadd6" providerId="ADAL" clId="{604E24E1-7214-4340-9AA1-D602C8346A2C}" dt="2023-11-14T12:46:38.859" v="24568" actId="20577"/>
        <pc:sldMkLst>
          <pc:docMk/>
          <pc:sldMk cId="247055833" sldId="295"/>
        </pc:sldMkLst>
        <pc:spChg chg="mod">
          <ac:chgData name="#KWOK CHIN YUEN#" userId="f950141c-72dc-40af-bcc3-22354dadadd6" providerId="ADAL" clId="{604E24E1-7214-4340-9AA1-D602C8346A2C}" dt="2023-11-14T12:46:38.859" v="24568" actId="20577"/>
          <ac:spMkLst>
            <pc:docMk/>
            <pc:sldMk cId="247055833" sldId="295"/>
            <ac:spMk id="11" creationId="{8FB6F2E9-1E2D-FAC1-1965-41FA5268350F}"/>
          </ac:spMkLst>
        </pc:spChg>
      </pc:sldChg>
      <pc:sldChg chg="modSp new mod">
        <pc:chgData name="#KWOK CHIN YUEN#" userId="f950141c-72dc-40af-bcc3-22354dadadd6" providerId="ADAL" clId="{604E24E1-7214-4340-9AA1-D602C8346A2C}" dt="2023-11-12T05:44:11.990" v="4868" actId="20577"/>
        <pc:sldMkLst>
          <pc:docMk/>
          <pc:sldMk cId="3446994685" sldId="296"/>
        </pc:sldMkLst>
        <pc:spChg chg="mod">
          <ac:chgData name="#KWOK CHIN YUEN#" userId="f950141c-72dc-40af-bcc3-22354dadadd6" providerId="ADAL" clId="{604E24E1-7214-4340-9AA1-D602C8346A2C}" dt="2023-11-11T10:08:17.426" v="177" actId="20577"/>
          <ac:spMkLst>
            <pc:docMk/>
            <pc:sldMk cId="3446994685" sldId="296"/>
            <ac:spMk id="2" creationId="{EC633102-73A0-959C-D5C6-A31D095D8C3D}"/>
          </ac:spMkLst>
        </pc:spChg>
        <pc:spChg chg="mod">
          <ac:chgData name="#KWOK CHIN YUEN#" userId="f950141c-72dc-40af-bcc3-22354dadadd6" providerId="ADAL" clId="{604E24E1-7214-4340-9AA1-D602C8346A2C}" dt="2023-11-12T05:44:11.990" v="4868" actId="20577"/>
          <ac:spMkLst>
            <pc:docMk/>
            <pc:sldMk cId="3446994685" sldId="296"/>
            <ac:spMk id="3" creationId="{89CBA8B9-7425-58D6-271D-74651ED75909}"/>
          </ac:spMkLst>
        </pc:spChg>
      </pc:sldChg>
      <pc:sldChg chg="modSp add mod">
        <pc:chgData name="#KWOK CHIN YUEN#" userId="f950141c-72dc-40af-bcc3-22354dadadd6" providerId="ADAL" clId="{604E24E1-7214-4340-9AA1-D602C8346A2C}" dt="2023-11-11T10:13:51.881" v="301" actId="20577"/>
        <pc:sldMkLst>
          <pc:docMk/>
          <pc:sldMk cId="1950930107" sldId="297"/>
        </pc:sldMkLst>
        <pc:spChg chg="mod">
          <ac:chgData name="#KWOK CHIN YUEN#" userId="f950141c-72dc-40af-bcc3-22354dadadd6" providerId="ADAL" clId="{604E24E1-7214-4340-9AA1-D602C8346A2C}" dt="2023-11-11T10:13:51.881" v="301" actId="20577"/>
          <ac:spMkLst>
            <pc:docMk/>
            <pc:sldMk cId="1950930107" sldId="297"/>
            <ac:spMk id="3" creationId="{89CBA8B9-7425-58D6-271D-74651ED75909}"/>
          </ac:spMkLst>
        </pc:spChg>
      </pc:sldChg>
      <pc:sldChg chg="addSp delSp modSp add mod ord">
        <pc:chgData name="#KWOK CHIN YUEN#" userId="f950141c-72dc-40af-bcc3-22354dadadd6" providerId="ADAL" clId="{604E24E1-7214-4340-9AA1-D602C8346A2C}" dt="2023-11-14T12:12:22.799" v="23918" actId="207"/>
        <pc:sldMkLst>
          <pc:docMk/>
          <pc:sldMk cId="549033620" sldId="298"/>
        </pc:sldMkLst>
        <pc:spChg chg="del">
          <ac:chgData name="#KWOK CHIN YUEN#" userId="f950141c-72dc-40af-bcc3-22354dadadd6" providerId="ADAL" clId="{604E24E1-7214-4340-9AA1-D602C8346A2C}" dt="2023-11-11T10:16:10.355" v="449" actId="478"/>
          <ac:spMkLst>
            <pc:docMk/>
            <pc:sldMk cId="549033620" sldId="298"/>
            <ac:spMk id="2" creationId="{F0D8E563-C248-3DC1-B16C-586D309C9D85}"/>
          </ac:spMkLst>
        </pc:spChg>
        <pc:spChg chg="mod">
          <ac:chgData name="#KWOK CHIN YUEN#" userId="f950141c-72dc-40af-bcc3-22354dadadd6" providerId="ADAL" clId="{604E24E1-7214-4340-9AA1-D602C8346A2C}" dt="2023-11-14T12:12:22.799" v="23918" actId="207"/>
          <ac:spMkLst>
            <pc:docMk/>
            <pc:sldMk cId="549033620" sldId="298"/>
            <ac:spMk id="3" creationId="{4454D625-7580-0072-5BEC-CB1FCEF7B5CA}"/>
          </ac:spMkLst>
        </pc:spChg>
        <pc:spChg chg="add del mod">
          <ac:chgData name="#KWOK CHIN YUEN#" userId="f950141c-72dc-40af-bcc3-22354dadadd6" providerId="ADAL" clId="{604E24E1-7214-4340-9AA1-D602C8346A2C}" dt="2023-11-11T10:16:14.846" v="451" actId="478"/>
          <ac:spMkLst>
            <pc:docMk/>
            <pc:sldMk cId="549033620" sldId="298"/>
            <ac:spMk id="8" creationId="{8C410F0B-4CB5-BB52-E813-2E78C3A25DA9}"/>
          </ac:spMkLst>
        </pc:spChg>
        <pc:spChg chg="add mod">
          <ac:chgData name="#KWOK CHIN YUEN#" userId="f950141c-72dc-40af-bcc3-22354dadadd6" providerId="ADAL" clId="{604E24E1-7214-4340-9AA1-D602C8346A2C}" dt="2023-11-11T10:48:09.984" v="1325" actId="20577"/>
          <ac:spMkLst>
            <pc:docMk/>
            <pc:sldMk cId="549033620" sldId="298"/>
            <ac:spMk id="9" creationId="{D63C93A8-FE58-8638-DE61-D153C14063CA}"/>
          </ac:spMkLst>
        </pc:spChg>
      </pc:sldChg>
      <pc:sldChg chg="delSp modSp add mod">
        <pc:chgData name="#KWOK CHIN YUEN#" userId="f950141c-72dc-40af-bcc3-22354dadadd6" providerId="ADAL" clId="{604E24E1-7214-4340-9AA1-D602C8346A2C}" dt="2023-11-14T12:13:09.933" v="23955" actId="20577"/>
        <pc:sldMkLst>
          <pc:docMk/>
          <pc:sldMk cId="3928807284" sldId="299"/>
        </pc:sldMkLst>
        <pc:spChg chg="mod">
          <ac:chgData name="#KWOK CHIN YUEN#" userId="f950141c-72dc-40af-bcc3-22354dadadd6" providerId="ADAL" clId="{604E24E1-7214-4340-9AA1-D602C8346A2C}" dt="2023-11-14T12:13:09.933" v="23955" actId="20577"/>
          <ac:spMkLst>
            <pc:docMk/>
            <pc:sldMk cId="3928807284" sldId="299"/>
            <ac:spMk id="3" creationId="{4454D625-7580-0072-5BEC-CB1FCEF7B5CA}"/>
          </ac:spMkLst>
        </pc:spChg>
        <pc:spChg chg="mod">
          <ac:chgData name="#KWOK CHIN YUEN#" userId="f950141c-72dc-40af-bcc3-22354dadadd6" providerId="ADAL" clId="{604E24E1-7214-4340-9AA1-D602C8346A2C}" dt="2023-11-11T10:33:38.912" v="857" actId="1076"/>
          <ac:spMkLst>
            <pc:docMk/>
            <pc:sldMk cId="3928807284" sldId="299"/>
            <ac:spMk id="4" creationId="{76C7BA1A-0515-F069-94CA-69826DE6A967}"/>
          </ac:spMkLst>
        </pc:spChg>
        <pc:spChg chg="mod">
          <ac:chgData name="#KWOK CHIN YUEN#" userId="f950141c-72dc-40af-bcc3-22354dadadd6" providerId="ADAL" clId="{604E24E1-7214-4340-9AA1-D602C8346A2C}" dt="2023-11-11T10:48:12.879" v="1328" actId="20577"/>
          <ac:spMkLst>
            <pc:docMk/>
            <pc:sldMk cId="3928807284" sldId="299"/>
            <ac:spMk id="9" creationId="{D63C93A8-FE58-8638-DE61-D153C14063CA}"/>
          </ac:spMkLst>
        </pc:spChg>
        <pc:picChg chg="del">
          <ac:chgData name="#KWOK CHIN YUEN#" userId="f950141c-72dc-40af-bcc3-22354dadadd6" providerId="ADAL" clId="{604E24E1-7214-4340-9AA1-D602C8346A2C}" dt="2023-11-11T10:17:26.501" v="499" actId="478"/>
          <ac:picMkLst>
            <pc:docMk/>
            <pc:sldMk cId="3928807284" sldId="299"/>
            <ac:picMk id="5" creationId="{698E6E1D-B388-C1DA-22C5-B69E62DD49F9}"/>
          </ac:picMkLst>
        </pc:picChg>
        <pc:picChg chg="del">
          <ac:chgData name="#KWOK CHIN YUEN#" userId="f950141c-72dc-40af-bcc3-22354dadadd6" providerId="ADAL" clId="{604E24E1-7214-4340-9AA1-D602C8346A2C}" dt="2023-11-11T10:17:27.226" v="500" actId="478"/>
          <ac:picMkLst>
            <pc:docMk/>
            <pc:sldMk cId="3928807284" sldId="299"/>
            <ac:picMk id="7" creationId="{05F24356-A3E3-A2CF-D372-F5D38D2D5E05}"/>
          </ac:picMkLst>
        </pc:picChg>
      </pc:sldChg>
      <pc:sldChg chg="addSp modSp add mod">
        <pc:chgData name="#KWOK CHIN YUEN#" userId="f950141c-72dc-40af-bcc3-22354dadadd6" providerId="ADAL" clId="{604E24E1-7214-4340-9AA1-D602C8346A2C}" dt="2023-11-14T12:14:00.305" v="24008" actId="20577"/>
        <pc:sldMkLst>
          <pc:docMk/>
          <pc:sldMk cId="3129280037" sldId="300"/>
        </pc:sldMkLst>
        <pc:spChg chg="mod">
          <ac:chgData name="#KWOK CHIN YUEN#" userId="f950141c-72dc-40af-bcc3-22354dadadd6" providerId="ADAL" clId="{604E24E1-7214-4340-9AA1-D602C8346A2C}" dt="2023-11-14T12:14:00.305" v="24008" actId="20577"/>
          <ac:spMkLst>
            <pc:docMk/>
            <pc:sldMk cId="3129280037" sldId="300"/>
            <ac:spMk id="3" creationId="{4454D625-7580-0072-5BEC-CB1FCEF7B5CA}"/>
          </ac:spMkLst>
        </pc:spChg>
        <pc:spChg chg="mod">
          <ac:chgData name="#KWOK CHIN YUEN#" userId="f950141c-72dc-40af-bcc3-22354dadadd6" providerId="ADAL" clId="{604E24E1-7214-4340-9AA1-D602C8346A2C}" dt="2023-11-11T10:42:03.628" v="1221" actId="1076"/>
          <ac:spMkLst>
            <pc:docMk/>
            <pc:sldMk cId="3129280037" sldId="300"/>
            <ac:spMk id="4" creationId="{76C7BA1A-0515-F069-94CA-69826DE6A967}"/>
          </ac:spMkLst>
        </pc:spChg>
        <pc:spChg chg="mod">
          <ac:chgData name="#KWOK CHIN YUEN#" userId="f950141c-72dc-40af-bcc3-22354dadadd6" providerId="ADAL" clId="{604E24E1-7214-4340-9AA1-D602C8346A2C}" dt="2023-11-11T10:48:15.347" v="1331" actId="20577"/>
          <ac:spMkLst>
            <pc:docMk/>
            <pc:sldMk cId="3129280037" sldId="300"/>
            <ac:spMk id="9" creationId="{D63C93A8-FE58-8638-DE61-D153C14063CA}"/>
          </ac:spMkLst>
        </pc:spChg>
        <pc:picChg chg="add mod">
          <ac:chgData name="#KWOK CHIN YUEN#" userId="f950141c-72dc-40af-bcc3-22354dadadd6" providerId="ADAL" clId="{604E24E1-7214-4340-9AA1-D602C8346A2C}" dt="2023-11-11T10:43:28.847" v="1228" actId="1076"/>
          <ac:picMkLst>
            <pc:docMk/>
            <pc:sldMk cId="3129280037" sldId="300"/>
            <ac:picMk id="2" creationId="{53182D18-54DF-EB64-EA46-47A74291C22E}"/>
          </ac:picMkLst>
        </pc:picChg>
      </pc:sldChg>
      <pc:sldChg chg="new del">
        <pc:chgData name="#KWOK CHIN YUEN#" userId="f950141c-72dc-40af-bcc3-22354dadadd6" providerId="ADAL" clId="{604E24E1-7214-4340-9AA1-D602C8346A2C}" dt="2023-11-11T10:48:26.527" v="1333" actId="47"/>
        <pc:sldMkLst>
          <pc:docMk/>
          <pc:sldMk cId="3180309092" sldId="301"/>
        </pc:sldMkLst>
      </pc:sldChg>
      <pc:sldChg chg="addSp delSp modSp add mod">
        <pc:chgData name="#KWOK CHIN YUEN#" userId="f950141c-72dc-40af-bcc3-22354dadadd6" providerId="ADAL" clId="{604E24E1-7214-4340-9AA1-D602C8346A2C}" dt="2023-11-14T13:10:32.320" v="24573" actId="20577"/>
        <pc:sldMkLst>
          <pc:docMk/>
          <pc:sldMk cId="3905970176" sldId="302"/>
        </pc:sldMkLst>
        <pc:spChg chg="add del mod">
          <ac:chgData name="#KWOK CHIN YUEN#" userId="f950141c-72dc-40af-bcc3-22354dadadd6" providerId="ADAL" clId="{604E24E1-7214-4340-9AA1-D602C8346A2C}" dt="2023-11-14T12:16:05.681" v="24056" actId="20577"/>
          <ac:spMkLst>
            <pc:docMk/>
            <pc:sldMk cId="3905970176" sldId="302"/>
            <ac:spMk id="2" creationId="{8E58D229-F031-7A6D-2C4E-C803DBF8CF2A}"/>
          </ac:spMkLst>
        </pc:spChg>
        <pc:spChg chg="mod">
          <ac:chgData name="#KWOK CHIN YUEN#" userId="f950141c-72dc-40af-bcc3-22354dadadd6" providerId="ADAL" clId="{604E24E1-7214-4340-9AA1-D602C8346A2C}" dt="2023-11-14T13:10:32.320" v="24573" actId="20577"/>
          <ac:spMkLst>
            <pc:docMk/>
            <pc:sldMk cId="3905970176" sldId="302"/>
            <ac:spMk id="3" creationId="{4454D625-7580-0072-5BEC-CB1FCEF7B5CA}"/>
          </ac:spMkLst>
        </pc:spChg>
        <pc:spChg chg="del mod">
          <ac:chgData name="#KWOK CHIN YUEN#" userId="f950141c-72dc-40af-bcc3-22354dadadd6" providerId="ADAL" clId="{604E24E1-7214-4340-9AA1-D602C8346A2C}" dt="2023-11-11T10:55:17.817" v="1772" actId="478"/>
          <ac:spMkLst>
            <pc:docMk/>
            <pc:sldMk cId="3905970176" sldId="302"/>
            <ac:spMk id="4" creationId="{76C7BA1A-0515-F069-94CA-69826DE6A967}"/>
          </ac:spMkLst>
        </pc:spChg>
        <pc:spChg chg="add del mod">
          <ac:chgData name="#KWOK CHIN YUEN#" userId="f950141c-72dc-40af-bcc3-22354dadadd6" providerId="ADAL" clId="{604E24E1-7214-4340-9AA1-D602C8346A2C}" dt="2023-11-11T10:57:11.827" v="1949" actId="478"/>
          <ac:spMkLst>
            <pc:docMk/>
            <pc:sldMk cId="3905970176" sldId="302"/>
            <ac:spMk id="5" creationId="{DFCD7AA0-78C8-276D-3AFC-BBBC9510CFA4}"/>
          </ac:spMkLst>
        </pc:spChg>
        <pc:spChg chg="mod">
          <ac:chgData name="#KWOK CHIN YUEN#" userId="f950141c-72dc-40af-bcc3-22354dadadd6" providerId="ADAL" clId="{604E24E1-7214-4340-9AA1-D602C8346A2C}" dt="2023-11-11T10:49:07.903" v="1463" actId="20577"/>
          <ac:spMkLst>
            <pc:docMk/>
            <pc:sldMk cId="3905970176" sldId="302"/>
            <ac:spMk id="9" creationId="{D63C93A8-FE58-8638-DE61-D153C14063CA}"/>
          </ac:spMkLst>
        </pc:spChg>
        <pc:picChg chg="del">
          <ac:chgData name="#KWOK CHIN YUEN#" userId="f950141c-72dc-40af-bcc3-22354dadadd6" providerId="ADAL" clId="{604E24E1-7214-4340-9AA1-D602C8346A2C}" dt="2023-11-11T10:55:01.058" v="1771" actId="478"/>
          <ac:picMkLst>
            <pc:docMk/>
            <pc:sldMk cId="3905970176" sldId="302"/>
            <ac:picMk id="2" creationId="{53182D18-54DF-EB64-EA46-47A74291C22E}"/>
          </ac:picMkLst>
        </pc:picChg>
      </pc:sldChg>
      <pc:sldChg chg="addSp delSp modSp add mod">
        <pc:chgData name="#KWOK CHIN YUEN#" userId="f950141c-72dc-40af-bcc3-22354dadadd6" providerId="ADAL" clId="{604E24E1-7214-4340-9AA1-D602C8346A2C}" dt="2023-11-14T12:17:21.591" v="24067" actId="207"/>
        <pc:sldMkLst>
          <pc:docMk/>
          <pc:sldMk cId="1662996843" sldId="303"/>
        </pc:sldMkLst>
        <pc:spChg chg="mod">
          <ac:chgData name="#KWOK CHIN YUEN#" userId="f950141c-72dc-40af-bcc3-22354dadadd6" providerId="ADAL" clId="{604E24E1-7214-4340-9AA1-D602C8346A2C}" dt="2023-11-14T12:17:21.591" v="24067" actId="207"/>
          <ac:spMkLst>
            <pc:docMk/>
            <pc:sldMk cId="1662996843" sldId="303"/>
            <ac:spMk id="3" creationId="{4454D625-7580-0072-5BEC-CB1FCEF7B5CA}"/>
          </ac:spMkLst>
        </pc:spChg>
        <pc:spChg chg="mod">
          <ac:chgData name="#KWOK CHIN YUEN#" userId="f950141c-72dc-40af-bcc3-22354dadadd6" providerId="ADAL" clId="{604E24E1-7214-4340-9AA1-D602C8346A2C}" dt="2023-11-11T11:07:28.170" v="2745" actId="1076"/>
          <ac:spMkLst>
            <pc:docMk/>
            <pc:sldMk cId="1662996843" sldId="303"/>
            <ac:spMk id="4" creationId="{76C7BA1A-0515-F069-94CA-69826DE6A967}"/>
          </ac:spMkLst>
        </pc:spChg>
        <pc:spChg chg="add del">
          <ac:chgData name="#KWOK CHIN YUEN#" userId="f950141c-72dc-40af-bcc3-22354dadadd6" providerId="ADAL" clId="{604E24E1-7214-4340-9AA1-D602C8346A2C}" dt="2023-11-11T11:07:54.663" v="2747" actId="22"/>
          <ac:spMkLst>
            <pc:docMk/>
            <pc:sldMk cId="1662996843" sldId="303"/>
            <ac:spMk id="5" creationId="{EEAF33B6-57E5-800F-1B70-A41A3839A293}"/>
          </ac:spMkLst>
        </pc:spChg>
        <pc:spChg chg="mod">
          <ac:chgData name="#KWOK CHIN YUEN#" userId="f950141c-72dc-40af-bcc3-22354dadadd6" providerId="ADAL" clId="{604E24E1-7214-4340-9AA1-D602C8346A2C}" dt="2023-11-11T10:59:09.421" v="2017" actId="20577"/>
          <ac:spMkLst>
            <pc:docMk/>
            <pc:sldMk cId="1662996843" sldId="303"/>
            <ac:spMk id="9" creationId="{D63C93A8-FE58-8638-DE61-D153C14063CA}"/>
          </ac:spMkLst>
        </pc:spChg>
      </pc:sldChg>
      <pc:sldChg chg="modSp add mod">
        <pc:chgData name="#KWOK CHIN YUEN#" userId="f950141c-72dc-40af-bcc3-22354dadadd6" providerId="ADAL" clId="{604E24E1-7214-4340-9AA1-D602C8346A2C}" dt="2023-11-14T12:16:49.756" v="24065" actId="207"/>
        <pc:sldMkLst>
          <pc:docMk/>
          <pc:sldMk cId="3352186536" sldId="304"/>
        </pc:sldMkLst>
        <pc:spChg chg="mod">
          <ac:chgData name="#KWOK CHIN YUEN#" userId="f950141c-72dc-40af-bcc3-22354dadadd6" providerId="ADAL" clId="{604E24E1-7214-4340-9AA1-D602C8346A2C}" dt="2023-11-14T12:16:28.017" v="24061" actId="2711"/>
          <ac:spMkLst>
            <pc:docMk/>
            <pc:sldMk cId="3352186536" sldId="304"/>
            <ac:spMk id="3" creationId="{4454D625-7580-0072-5BEC-CB1FCEF7B5CA}"/>
          </ac:spMkLst>
        </pc:spChg>
        <pc:spChg chg="mod">
          <ac:chgData name="#KWOK CHIN YUEN#" userId="f950141c-72dc-40af-bcc3-22354dadadd6" providerId="ADAL" clId="{604E24E1-7214-4340-9AA1-D602C8346A2C}" dt="2023-11-14T12:16:49.756" v="24065" actId="207"/>
          <ac:spMkLst>
            <pc:docMk/>
            <pc:sldMk cId="3352186536" sldId="304"/>
            <ac:spMk id="5" creationId="{DFCD7AA0-78C8-276D-3AFC-BBBC9510CFA4}"/>
          </ac:spMkLst>
        </pc:spChg>
      </pc:sldChg>
      <pc:sldChg chg="modSp add mod">
        <pc:chgData name="#KWOK CHIN YUEN#" userId="f950141c-72dc-40af-bcc3-22354dadadd6" providerId="ADAL" clId="{604E24E1-7214-4340-9AA1-D602C8346A2C}" dt="2023-11-14T12:18:29.711" v="24155" actId="207"/>
        <pc:sldMkLst>
          <pc:docMk/>
          <pc:sldMk cId="2831486902" sldId="305"/>
        </pc:sldMkLst>
        <pc:spChg chg="mod">
          <ac:chgData name="#KWOK CHIN YUEN#" userId="f950141c-72dc-40af-bcc3-22354dadadd6" providerId="ADAL" clId="{604E24E1-7214-4340-9AA1-D602C8346A2C}" dt="2023-11-14T12:18:29.711" v="24155" actId="207"/>
          <ac:spMkLst>
            <pc:docMk/>
            <pc:sldMk cId="2831486902" sldId="305"/>
            <ac:spMk id="3" creationId="{4454D625-7580-0072-5BEC-CB1FCEF7B5CA}"/>
          </ac:spMkLst>
        </pc:spChg>
        <pc:spChg chg="mod">
          <ac:chgData name="#KWOK CHIN YUEN#" userId="f950141c-72dc-40af-bcc3-22354dadadd6" providerId="ADAL" clId="{604E24E1-7214-4340-9AA1-D602C8346A2C}" dt="2023-11-11T11:10:09.835" v="3011" actId="20577"/>
          <ac:spMkLst>
            <pc:docMk/>
            <pc:sldMk cId="2831486902" sldId="305"/>
            <ac:spMk id="4" creationId="{76C7BA1A-0515-F069-94CA-69826DE6A967}"/>
          </ac:spMkLst>
        </pc:spChg>
      </pc:sldChg>
      <pc:sldChg chg="delSp modSp add mod">
        <pc:chgData name="#KWOK CHIN YUEN#" userId="f950141c-72dc-40af-bcc3-22354dadadd6" providerId="ADAL" clId="{604E24E1-7214-4340-9AA1-D602C8346A2C}" dt="2023-11-14T12:18:55.841" v="24159" actId="207"/>
        <pc:sldMkLst>
          <pc:docMk/>
          <pc:sldMk cId="842800391" sldId="306"/>
        </pc:sldMkLst>
        <pc:spChg chg="mod">
          <ac:chgData name="#KWOK CHIN YUEN#" userId="f950141c-72dc-40af-bcc3-22354dadadd6" providerId="ADAL" clId="{604E24E1-7214-4340-9AA1-D602C8346A2C}" dt="2023-11-14T12:18:55.841" v="24159" actId="207"/>
          <ac:spMkLst>
            <pc:docMk/>
            <pc:sldMk cId="842800391" sldId="306"/>
            <ac:spMk id="3" creationId="{4454D625-7580-0072-5BEC-CB1FCEF7B5CA}"/>
          </ac:spMkLst>
        </pc:spChg>
        <pc:spChg chg="del">
          <ac:chgData name="#KWOK CHIN YUEN#" userId="f950141c-72dc-40af-bcc3-22354dadadd6" providerId="ADAL" clId="{604E24E1-7214-4340-9AA1-D602C8346A2C}" dt="2023-11-11T11:17:34.369" v="3594" actId="478"/>
          <ac:spMkLst>
            <pc:docMk/>
            <pc:sldMk cId="842800391" sldId="306"/>
            <ac:spMk id="4" creationId="{76C7BA1A-0515-F069-94CA-69826DE6A967}"/>
          </ac:spMkLst>
        </pc:spChg>
        <pc:spChg chg="mod">
          <ac:chgData name="#KWOK CHIN YUEN#" userId="f950141c-72dc-40af-bcc3-22354dadadd6" providerId="ADAL" clId="{604E24E1-7214-4340-9AA1-D602C8346A2C}" dt="2023-11-11T11:14:07.873" v="3211"/>
          <ac:spMkLst>
            <pc:docMk/>
            <pc:sldMk cId="842800391" sldId="306"/>
            <ac:spMk id="9" creationId="{D63C93A8-FE58-8638-DE61-D153C14063CA}"/>
          </ac:spMkLst>
        </pc:spChg>
      </pc:sldChg>
      <pc:sldChg chg="modSp add mod">
        <pc:chgData name="#KWOK CHIN YUEN#" userId="f950141c-72dc-40af-bcc3-22354dadadd6" providerId="ADAL" clId="{604E24E1-7214-4340-9AA1-D602C8346A2C}" dt="2023-11-14T13:04:55.249" v="24572" actId="11"/>
        <pc:sldMkLst>
          <pc:docMk/>
          <pc:sldMk cId="2736088357" sldId="307"/>
        </pc:sldMkLst>
        <pc:spChg chg="mod">
          <ac:chgData name="#KWOK CHIN YUEN#" userId="f950141c-72dc-40af-bcc3-22354dadadd6" providerId="ADAL" clId="{604E24E1-7214-4340-9AA1-D602C8346A2C}" dt="2023-11-14T13:04:55.249" v="24572" actId="11"/>
          <ac:spMkLst>
            <pc:docMk/>
            <pc:sldMk cId="2736088357" sldId="307"/>
            <ac:spMk id="3" creationId="{4454D625-7580-0072-5BEC-CB1FCEF7B5CA}"/>
          </ac:spMkLst>
        </pc:spChg>
        <pc:spChg chg="mod">
          <ac:chgData name="#KWOK CHIN YUEN#" userId="f950141c-72dc-40af-bcc3-22354dadadd6" providerId="ADAL" clId="{604E24E1-7214-4340-9AA1-D602C8346A2C}" dt="2023-11-11T11:20:10.401" v="3694"/>
          <ac:spMkLst>
            <pc:docMk/>
            <pc:sldMk cId="2736088357" sldId="307"/>
            <ac:spMk id="4" creationId="{76C7BA1A-0515-F069-94CA-69826DE6A967}"/>
          </ac:spMkLst>
        </pc:spChg>
        <pc:spChg chg="mod">
          <ac:chgData name="#KWOK CHIN YUEN#" userId="f950141c-72dc-40af-bcc3-22354dadadd6" providerId="ADAL" clId="{604E24E1-7214-4340-9AA1-D602C8346A2C}" dt="2023-11-11T11:14:16.801" v="3213"/>
          <ac:spMkLst>
            <pc:docMk/>
            <pc:sldMk cId="2736088357" sldId="307"/>
            <ac:spMk id="9" creationId="{D63C93A8-FE58-8638-DE61-D153C14063CA}"/>
          </ac:spMkLst>
        </pc:spChg>
      </pc:sldChg>
      <pc:sldChg chg="new del">
        <pc:chgData name="#KWOK CHIN YUEN#" userId="f950141c-72dc-40af-bcc3-22354dadadd6" providerId="ADAL" clId="{604E24E1-7214-4340-9AA1-D602C8346A2C}" dt="2023-11-11T11:20:41.662" v="3697" actId="47"/>
        <pc:sldMkLst>
          <pc:docMk/>
          <pc:sldMk cId="621860931" sldId="308"/>
        </pc:sldMkLst>
      </pc:sldChg>
      <pc:sldChg chg="delSp modSp add mod">
        <pc:chgData name="#KWOK CHIN YUEN#" userId="f950141c-72dc-40af-bcc3-22354dadadd6" providerId="ADAL" clId="{604E24E1-7214-4340-9AA1-D602C8346A2C}" dt="2023-11-14T12:20:09.778" v="24270" actId="20577"/>
        <pc:sldMkLst>
          <pc:docMk/>
          <pc:sldMk cId="852222662" sldId="309"/>
        </pc:sldMkLst>
        <pc:spChg chg="mod">
          <ac:chgData name="#KWOK CHIN YUEN#" userId="f950141c-72dc-40af-bcc3-22354dadadd6" providerId="ADAL" clId="{604E24E1-7214-4340-9AA1-D602C8346A2C}" dt="2023-11-14T12:20:09.778" v="24270" actId="20577"/>
          <ac:spMkLst>
            <pc:docMk/>
            <pc:sldMk cId="852222662" sldId="309"/>
            <ac:spMk id="3" creationId="{4454D625-7580-0072-5BEC-CB1FCEF7B5CA}"/>
          </ac:spMkLst>
        </pc:spChg>
        <pc:spChg chg="del">
          <ac:chgData name="#KWOK CHIN YUEN#" userId="f950141c-72dc-40af-bcc3-22354dadadd6" providerId="ADAL" clId="{604E24E1-7214-4340-9AA1-D602C8346A2C}" dt="2023-11-11T11:23:41.151" v="3866" actId="478"/>
          <ac:spMkLst>
            <pc:docMk/>
            <pc:sldMk cId="852222662" sldId="309"/>
            <ac:spMk id="4" creationId="{76C7BA1A-0515-F069-94CA-69826DE6A967}"/>
          </ac:spMkLst>
        </pc:spChg>
        <pc:spChg chg="mod">
          <ac:chgData name="#KWOK CHIN YUEN#" userId="f950141c-72dc-40af-bcc3-22354dadadd6" providerId="ADAL" clId="{604E24E1-7214-4340-9AA1-D602C8346A2C}" dt="2023-11-11T11:20:49.936" v="3713" actId="20577"/>
          <ac:spMkLst>
            <pc:docMk/>
            <pc:sldMk cId="852222662" sldId="309"/>
            <ac:spMk id="9" creationId="{D63C93A8-FE58-8638-DE61-D153C14063CA}"/>
          </ac:spMkLst>
        </pc:spChg>
      </pc:sldChg>
      <pc:sldChg chg="delSp modSp add mod">
        <pc:chgData name="#KWOK CHIN YUEN#" userId="f950141c-72dc-40af-bcc3-22354dadadd6" providerId="ADAL" clId="{604E24E1-7214-4340-9AA1-D602C8346A2C}" dt="2023-11-14T12:21:45.938" v="24274" actId="207"/>
        <pc:sldMkLst>
          <pc:docMk/>
          <pc:sldMk cId="1189899628" sldId="310"/>
        </pc:sldMkLst>
        <pc:spChg chg="mod">
          <ac:chgData name="#KWOK CHIN YUEN#" userId="f950141c-72dc-40af-bcc3-22354dadadd6" providerId="ADAL" clId="{604E24E1-7214-4340-9AA1-D602C8346A2C}" dt="2023-11-14T12:21:45.938" v="24274" actId="207"/>
          <ac:spMkLst>
            <pc:docMk/>
            <pc:sldMk cId="1189899628" sldId="310"/>
            <ac:spMk id="3" creationId="{4454D625-7580-0072-5BEC-CB1FCEF7B5CA}"/>
          </ac:spMkLst>
        </pc:spChg>
        <pc:spChg chg="mod">
          <ac:chgData name="#KWOK CHIN YUEN#" userId="f950141c-72dc-40af-bcc3-22354dadadd6" providerId="ADAL" clId="{604E24E1-7214-4340-9AA1-D602C8346A2C}" dt="2023-11-11T13:35:50.344" v="4282" actId="20577"/>
          <ac:spMkLst>
            <pc:docMk/>
            <pc:sldMk cId="1189899628" sldId="310"/>
            <ac:spMk id="4" creationId="{76C7BA1A-0515-F069-94CA-69826DE6A967}"/>
          </ac:spMkLst>
        </pc:spChg>
        <pc:spChg chg="mod">
          <ac:chgData name="#KWOK CHIN YUEN#" userId="f950141c-72dc-40af-bcc3-22354dadadd6" providerId="ADAL" clId="{604E24E1-7214-4340-9AA1-D602C8346A2C}" dt="2023-11-11T11:25:35.393" v="3914" actId="20577"/>
          <ac:spMkLst>
            <pc:docMk/>
            <pc:sldMk cId="1189899628" sldId="310"/>
            <ac:spMk id="9" creationId="{D63C93A8-FE58-8638-DE61-D153C14063CA}"/>
          </ac:spMkLst>
        </pc:spChg>
        <pc:picChg chg="del">
          <ac:chgData name="#KWOK CHIN YUEN#" userId="f950141c-72dc-40af-bcc3-22354dadadd6" providerId="ADAL" clId="{604E24E1-7214-4340-9AA1-D602C8346A2C}" dt="2023-11-11T11:26:02.450" v="3915" actId="478"/>
          <ac:picMkLst>
            <pc:docMk/>
            <pc:sldMk cId="1189899628" sldId="310"/>
            <ac:picMk id="5" creationId="{698E6E1D-B388-C1DA-22C5-B69E62DD49F9}"/>
          </ac:picMkLst>
        </pc:picChg>
        <pc:picChg chg="del">
          <ac:chgData name="#KWOK CHIN YUEN#" userId="f950141c-72dc-40af-bcc3-22354dadadd6" providerId="ADAL" clId="{604E24E1-7214-4340-9AA1-D602C8346A2C}" dt="2023-11-11T11:26:03.205" v="3916" actId="478"/>
          <ac:picMkLst>
            <pc:docMk/>
            <pc:sldMk cId="1189899628" sldId="310"/>
            <ac:picMk id="7" creationId="{05F24356-A3E3-A2CF-D372-F5D38D2D5E05}"/>
          </ac:picMkLst>
        </pc:picChg>
      </pc:sldChg>
      <pc:sldChg chg="addSp delSp modSp add mod">
        <pc:chgData name="#KWOK CHIN YUEN#" userId="f950141c-72dc-40af-bcc3-22354dadadd6" providerId="ADAL" clId="{604E24E1-7214-4340-9AA1-D602C8346A2C}" dt="2023-11-14T12:23:11.910" v="24354" actId="11"/>
        <pc:sldMkLst>
          <pc:docMk/>
          <pc:sldMk cId="3952160438" sldId="311"/>
        </pc:sldMkLst>
        <pc:spChg chg="mod">
          <ac:chgData name="#KWOK CHIN YUEN#" userId="f950141c-72dc-40af-bcc3-22354dadadd6" providerId="ADAL" clId="{604E24E1-7214-4340-9AA1-D602C8346A2C}" dt="2023-11-14T12:23:11.910" v="24354" actId="11"/>
          <ac:spMkLst>
            <pc:docMk/>
            <pc:sldMk cId="3952160438" sldId="311"/>
            <ac:spMk id="3" creationId="{4454D625-7580-0072-5BEC-CB1FCEF7B5CA}"/>
          </ac:spMkLst>
        </pc:spChg>
        <pc:spChg chg="mod">
          <ac:chgData name="#KWOK CHIN YUEN#" userId="f950141c-72dc-40af-bcc3-22354dadadd6" providerId="ADAL" clId="{604E24E1-7214-4340-9AA1-D602C8346A2C}" dt="2023-11-11T14:15:38.505" v="4771" actId="20577"/>
          <ac:spMkLst>
            <pc:docMk/>
            <pc:sldMk cId="3952160438" sldId="311"/>
            <ac:spMk id="7" creationId="{7D8FC70A-CCA7-B2D0-F0CB-056D1D391534}"/>
          </ac:spMkLst>
        </pc:spChg>
        <pc:grpChg chg="add del mod">
          <ac:chgData name="#KWOK CHIN YUEN#" userId="f950141c-72dc-40af-bcc3-22354dadadd6" providerId="ADAL" clId="{604E24E1-7214-4340-9AA1-D602C8346A2C}" dt="2023-11-12T05:44:24.279" v="4869" actId="478"/>
          <ac:grpSpMkLst>
            <pc:docMk/>
            <pc:sldMk cId="3952160438" sldId="311"/>
            <ac:grpSpMk id="21" creationId="{F6DB4829-A525-4BDB-F90C-0ED526BA99D5}"/>
          </ac:grpSpMkLst>
        </pc:grpChg>
        <pc:picChg chg="del">
          <ac:chgData name="#KWOK CHIN YUEN#" userId="f950141c-72dc-40af-bcc3-22354dadadd6" providerId="ADAL" clId="{604E24E1-7214-4340-9AA1-D602C8346A2C}" dt="2023-11-11T13:39:14.427" v="4416" actId="478"/>
          <ac:picMkLst>
            <pc:docMk/>
            <pc:sldMk cId="3952160438" sldId="311"/>
            <ac:picMk id="4" creationId="{B2B30420-BCD3-643F-09F5-E79ECAFBE018}"/>
          </ac:picMkLst>
        </pc:picChg>
        <pc:picChg chg="add mod">
          <ac:chgData name="#KWOK CHIN YUEN#" userId="f950141c-72dc-40af-bcc3-22354dadadd6" providerId="ADAL" clId="{604E24E1-7214-4340-9AA1-D602C8346A2C}" dt="2023-11-11T14:19:25.517" v="4830" actId="1076"/>
          <ac:picMkLst>
            <pc:docMk/>
            <pc:sldMk cId="3952160438" sldId="311"/>
            <ac:picMk id="5" creationId="{A6BF5063-B203-558A-1A05-B1640C5CE931}"/>
          </ac:picMkLst>
        </pc:picChg>
        <pc:picChg chg="add del mod">
          <ac:chgData name="#KWOK CHIN YUEN#" userId="f950141c-72dc-40af-bcc3-22354dadadd6" providerId="ADAL" clId="{604E24E1-7214-4340-9AA1-D602C8346A2C}" dt="2023-11-11T14:35:19.508" v="4866" actId="478"/>
          <ac:picMkLst>
            <pc:docMk/>
            <pc:sldMk cId="3952160438" sldId="311"/>
            <ac:picMk id="8" creationId="{98223900-CE1B-1382-1047-FA0333870AB1}"/>
          </ac:picMkLst>
        </pc:picChg>
        <pc:picChg chg="add del mod">
          <ac:chgData name="#KWOK CHIN YUEN#" userId="f950141c-72dc-40af-bcc3-22354dadadd6" providerId="ADAL" clId="{604E24E1-7214-4340-9AA1-D602C8346A2C}" dt="2023-11-11T14:33:32.928" v="4840" actId="478"/>
          <ac:picMkLst>
            <pc:docMk/>
            <pc:sldMk cId="3952160438" sldId="311"/>
            <ac:picMk id="10" creationId="{4AF451CC-485E-4782-C1F8-A99B68BBA5E3}"/>
          </ac:picMkLst>
        </pc:picChg>
        <pc:picChg chg="add del mod">
          <ac:chgData name="#KWOK CHIN YUEN#" userId="f950141c-72dc-40af-bcc3-22354dadadd6" providerId="ADAL" clId="{604E24E1-7214-4340-9AA1-D602C8346A2C}" dt="2023-11-11T14:33:32.473" v="4839" actId="478"/>
          <ac:picMkLst>
            <pc:docMk/>
            <pc:sldMk cId="3952160438" sldId="311"/>
            <ac:picMk id="12" creationId="{9E7864B6-FF12-3751-1D34-E1F7FEDA150C}"/>
          </ac:picMkLst>
        </pc:picChg>
        <pc:picChg chg="add mod">
          <ac:chgData name="#KWOK CHIN YUEN#" userId="f950141c-72dc-40af-bcc3-22354dadadd6" providerId="ADAL" clId="{604E24E1-7214-4340-9AA1-D602C8346A2C}" dt="2023-11-11T14:34:25.369" v="4853" actId="164"/>
          <ac:picMkLst>
            <pc:docMk/>
            <pc:sldMk cId="3952160438" sldId="311"/>
            <ac:picMk id="14" creationId="{8C132825-B33F-C26E-8DB5-27C220084606}"/>
          </ac:picMkLst>
        </pc:picChg>
        <pc:picChg chg="add mod">
          <ac:chgData name="#KWOK CHIN YUEN#" userId="f950141c-72dc-40af-bcc3-22354dadadd6" providerId="ADAL" clId="{604E24E1-7214-4340-9AA1-D602C8346A2C}" dt="2023-11-11T14:34:25.369" v="4853" actId="164"/>
          <ac:picMkLst>
            <pc:docMk/>
            <pc:sldMk cId="3952160438" sldId="311"/>
            <ac:picMk id="16" creationId="{837E210B-4B4D-B6AE-A8B5-2A12C5744D6A}"/>
          </ac:picMkLst>
        </pc:picChg>
        <pc:picChg chg="add mod">
          <ac:chgData name="#KWOK CHIN YUEN#" userId="f950141c-72dc-40af-bcc3-22354dadadd6" providerId="ADAL" clId="{604E24E1-7214-4340-9AA1-D602C8346A2C}" dt="2023-11-11T14:34:25.369" v="4853" actId="164"/>
          <ac:picMkLst>
            <pc:docMk/>
            <pc:sldMk cId="3952160438" sldId="311"/>
            <ac:picMk id="18" creationId="{0A3C9A5C-013B-850E-28AD-FCD667505775}"/>
          </ac:picMkLst>
        </pc:picChg>
        <pc:picChg chg="add mod">
          <ac:chgData name="#KWOK CHIN YUEN#" userId="f950141c-72dc-40af-bcc3-22354dadadd6" providerId="ADAL" clId="{604E24E1-7214-4340-9AA1-D602C8346A2C}" dt="2023-11-11T14:34:25.369" v="4853" actId="164"/>
          <ac:picMkLst>
            <pc:docMk/>
            <pc:sldMk cId="3952160438" sldId="311"/>
            <ac:picMk id="20" creationId="{7FE2F47A-32F7-23AE-01D3-67D23052CF5C}"/>
          </ac:picMkLst>
        </pc:picChg>
      </pc:sldChg>
      <pc:sldChg chg="addSp delSp modSp add mod">
        <pc:chgData name="#KWOK CHIN YUEN#" userId="f950141c-72dc-40af-bcc3-22354dadadd6" providerId="ADAL" clId="{604E24E1-7214-4340-9AA1-D602C8346A2C}" dt="2023-11-14T12:23:40.055" v="24359" actId="20577"/>
        <pc:sldMkLst>
          <pc:docMk/>
          <pc:sldMk cId="3340386966" sldId="312"/>
        </pc:sldMkLst>
        <pc:spChg chg="add mod">
          <ac:chgData name="#KWOK CHIN YUEN#" userId="f950141c-72dc-40af-bcc3-22354dadadd6" providerId="ADAL" clId="{604E24E1-7214-4340-9AA1-D602C8346A2C}" dt="2023-11-14T12:23:35.569" v="24355"/>
          <ac:spMkLst>
            <pc:docMk/>
            <pc:sldMk cId="3340386966" sldId="312"/>
            <ac:spMk id="2" creationId="{53D9102C-2968-19AE-6956-33A09CF5BB5A}"/>
          </ac:spMkLst>
        </pc:spChg>
        <pc:spChg chg="mod">
          <ac:chgData name="#KWOK CHIN YUEN#" userId="f950141c-72dc-40af-bcc3-22354dadadd6" providerId="ADAL" clId="{604E24E1-7214-4340-9AA1-D602C8346A2C}" dt="2023-11-14T12:23:40.055" v="24359" actId="20577"/>
          <ac:spMkLst>
            <pc:docMk/>
            <pc:sldMk cId="3340386966" sldId="312"/>
            <ac:spMk id="3" creationId="{4454D625-7580-0072-5BEC-CB1FCEF7B5CA}"/>
          </ac:spMkLst>
        </pc:spChg>
        <pc:picChg chg="del">
          <ac:chgData name="#KWOK CHIN YUEN#" userId="f950141c-72dc-40af-bcc3-22354dadadd6" providerId="ADAL" clId="{604E24E1-7214-4340-9AA1-D602C8346A2C}" dt="2023-11-12T05:52:51.863" v="5191" actId="478"/>
          <ac:picMkLst>
            <pc:docMk/>
            <pc:sldMk cId="3340386966" sldId="312"/>
            <ac:picMk id="5" creationId="{A6BF5063-B203-558A-1A05-B1640C5CE931}"/>
          </ac:picMkLst>
        </pc:picChg>
      </pc:sldChg>
      <pc:sldChg chg="delSp modSp add del mod">
        <pc:chgData name="#KWOK CHIN YUEN#" userId="f950141c-72dc-40af-bcc3-22354dadadd6" providerId="ADAL" clId="{604E24E1-7214-4340-9AA1-D602C8346A2C}" dt="2023-11-12T08:23:44.969" v="6062" actId="47"/>
        <pc:sldMkLst>
          <pc:docMk/>
          <pc:sldMk cId="3245906734" sldId="313"/>
        </pc:sldMkLst>
        <pc:spChg chg="mod">
          <ac:chgData name="#KWOK CHIN YUEN#" userId="f950141c-72dc-40af-bcc3-22354dadadd6" providerId="ADAL" clId="{604E24E1-7214-4340-9AA1-D602C8346A2C}" dt="2023-11-12T06:21:07.708" v="6059" actId="11"/>
          <ac:spMkLst>
            <pc:docMk/>
            <pc:sldMk cId="3245906734" sldId="313"/>
            <ac:spMk id="3" creationId="{4454D625-7580-0072-5BEC-CB1FCEF7B5CA}"/>
          </ac:spMkLst>
        </pc:spChg>
        <pc:spChg chg="mod">
          <ac:chgData name="#KWOK CHIN YUEN#" userId="f950141c-72dc-40af-bcc3-22354dadadd6" providerId="ADAL" clId="{604E24E1-7214-4340-9AA1-D602C8346A2C}" dt="2023-11-12T06:08:14.237" v="5741" actId="20577"/>
          <ac:spMkLst>
            <pc:docMk/>
            <pc:sldMk cId="3245906734" sldId="313"/>
            <ac:spMk id="7" creationId="{7D8FC70A-CCA7-B2D0-F0CB-056D1D391534}"/>
          </ac:spMkLst>
        </pc:spChg>
        <pc:picChg chg="del">
          <ac:chgData name="#KWOK CHIN YUEN#" userId="f950141c-72dc-40af-bcc3-22354dadadd6" providerId="ADAL" clId="{604E24E1-7214-4340-9AA1-D602C8346A2C}" dt="2023-11-12T06:07:51.470" v="5719" actId="478"/>
          <ac:picMkLst>
            <pc:docMk/>
            <pc:sldMk cId="3245906734" sldId="313"/>
            <ac:picMk id="5" creationId="{A6BF5063-B203-558A-1A05-B1640C5CE931}"/>
          </ac:picMkLst>
        </pc:picChg>
      </pc:sldChg>
      <pc:sldChg chg="addSp delSp modSp add mod">
        <pc:chgData name="#KWOK CHIN YUEN#" userId="f950141c-72dc-40af-bcc3-22354dadadd6" providerId="ADAL" clId="{604E24E1-7214-4340-9AA1-D602C8346A2C}" dt="2023-11-14T12:25:58.757" v="24391" actId="207"/>
        <pc:sldMkLst>
          <pc:docMk/>
          <pc:sldMk cId="2689049040" sldId="314"/>
        </pc:sldMkLst>
        <pc:spChg chg="add mod">
          <ac:chgData name="#KWOK CHIN YUEN#" userId="f950141c-72dc-40af-bcc3-22354dadadd6" providerId="ADAL" clId="{604E24E1-7214-4340-9AA1-D602C8346A2C}" dt="2023-11-14T12:25:58.757" v="24391" actId="207"/>
          <ac:spMkLst>
            <pc:docMk/>
            <pc:sldMk cId="2689049040" sldId="314"/>
            <ac:spMk id="2" creationId="{6693ADA9-0DED-F59B-C49D-AE16EE91FF41}"/>
          </ac:spMkLst>
        </pc:spChg>
        <pc:spChg chg="del">
          <ac:chgData name="#KWOK CHIN YUEN#" userId="f950141c-72dc-40af-bcc3-22354dadadd6" providerId="ADAL" clId="{604E24E1-7214-4340-9AA1-D602C8346A2C}" dt="2023-11-12T06:15:27.358" v="5983" actId="478"/>
          <ac:spMkLst>
            <pc:docMk/>
            <pc:sldMk cId="2689049040" sldId="314"/>
            <ac:spMk id="3" creationId="{4454D625-7580-0072-5BEC-CB1FCEF7B5CA}"/>
          </ac:spMkLst>
        </pc:spChg>
        <pc:spChg chg="add mod">
          <ac:chgData name="#KWOK CHIN YUEN#" userId="f950141c-72dc-40af-bcc3-22354dadadd6" providerId="ADAL" clId="{604E24E1-7214-4340-9AA1-D602C8346A2C}" dt="2023-11-14T12:25:40.248" v="24386" actId="20577"/>
          <ac:spMkLst>
            <pc:docMk/>
            <pc:sldMk cId="2689049040" sldId="314"/>
            <ac:spMk id="3" creationId="{48B0E015-6CF6-6C74-DFA0-51BD1E6C46B9}"/>
          </ac:spMkLst>
        </pc:spChg>
        <pc:spChg chg="add del mod">
          <ac:chgData name="#KWOK CHIN YUEN#" userId="f950141c-72dc-40af-bcc3-22354dadadd6" providerId="ADAL" clId="{604E24E1-7214-4340-9AA1-D602C8346A2C}" dt="2023-11-12T06:15:29.892" v="5984" actId="478"/>
          <ac:spMkLst>
            <pc:docMk/>
            <pc:sldMk cId="2689049040" sldId="314"/>
            <ac:spMk id="4" creationId="{45FFB19A-CBE1-DC8C-0A6A-22DD8F29C405}"/>
          </ac:spMkLst>
        </pc:spChg>
        <pc:picChg chg="add del">
          <ac:chgData name="#KWOK CHIN YUEN#" userId="f950141c-72dc-40af-bcc3-22354dadadd6" providerId="ADAL" clId="{604E24E1-7214-4340-9AA1-D602C8346A2C}" dt="2023-11-12T06:15:32.110" v="5986" actId="22"/>
          <ac:picMkLst>
            <pc:docMk/>
            <pc:sldMk cId="2689049040" sldId="314"/>
            <ac:picMk id="6" creationId="{A1984179-85D3-0EFD-B5A5-E3642E451344}"/>
          </ac:picMkLst>
        </pc:picChg>
        <pc:picChg chg="add del mod">
          <ac:chgData name="#KWOK CHIN YUEN#" userId="f950141c-72dc-40af-bcc3-22354dadadd6" providerId="ADAL" clId="{604E24E1-7214-4340-9AA1-D602C8346A2C}" dt="2023-11-12T06:16:40.157" v="5990" actId="478"/>
          <ac:picMkLst>
            <pc:docMk/>
            <pc:sldMk cId="2689049040" sldId="314"/>
            <ac:picMk id="9" creationId="{E2909AB0-13CB-DECF-B284-DDF53021DAD2}"/>
          </ac:picMkLst>
        </pc:picChg>
        <pc:picChg chg="add mod">
          <ac:chgData name="#KWOK CHIN YUEN#" userId="f950141c-72dc-40af-bcc3-22354dadadd6" providerId="ADAL" clId="{604E24E1-7214-4340-9AA1-D602C8346A2C}" dt="2023-11-12T08:23:55.318" v="6065" actId="1076"/>
          <ac:picMkLst>
            <pc:docMk/>
            <pc:sldMk cId="2689049040" sldId="314"/>
            <ac:picMk id="11" creationId="{686D86C9-D745-CE19-FB19-BB36567E42B9}"/>
          </ac:picMkLst>
        </pc:picChg>
        <pc:picChg chg="add mod">
          <ac:chgData name="#KWOK CHIN YUEN#" userId="f950141c-72dc-40af-bcc3-22354dadadd6" providerId="ADAL" clId="{604E24E1-7214-4340-9AA1-D602C8346A2C}" dt="2023-11-12T08:24:23.892" v="6071" actId="1076"/>
          <ac:picMkLst>
            <pc:docMk/>
            <pc:sldMk cId="2689049040" sldId="314"/>
            <ac:picMk id="13" creationId="{C3BA60D4-C3DB-67AC-6504-411FBE3A77C8}"/>
          </ac:picMkLst>
        </pc:picChg>
      </pc:sldChg>
      <pc:sldChg chg="addSp modSp add mod">
        <pc:chgData name="#KWOK CHIN YUEN#" userId="f950141c-72dc-40af-bcc3-22354dadadd6" providerId="ADAL" clId="{604E24E1-7214-4340-9AA1-D602C8346A2C}" dt="2023-11-14T12:26:03.867" v="24392" actId="207"/>
        <pc:sldMkLst>
          <pc:docMk/>
          <pc:sldMk cId="2594559130" sldId="315"/>
        </pc:sldMkLst>
        <pc:spChg chg="add mod">
          <ac:chgData name="#KWOK CHIN YUEN#" userId="f950141c-72dc-40af-bcc3-22354dadadd6" providerId="ADAL" clId="{604E24E1-7214-4340-9AA1-D602C8346A2C}" dt="2023-11-14T12:26:03.867" v="24392" actId="207"/>
          <ac:spMkLst>
            <pc:docMk/>
            <pc:sldMk cId="2594559130" sldId="315"/>
            <ac:spMk id="2" creationId="{A166C951-41D0-44CD-6EF5-D5322B2A6D59}"/>
          </ac:spMkLst>
        </pc:spChg>
        <pc:picChg chg="mod">
          <ac:chgData name="#KWOK CHIN YUEN#" userId="f950141c-72dc-40af-bcc3-22354dadadd6" providerId="ADAL" clId="{604E24E1-7214-4340-9AA1-D602C8346A2C}" dt="2023-11-12T08:24:46.889" v="6076" actId="1076"/>
          <ac:picMkLst>
            <pc:docMk/>
            <pc:sldMk cId="2594559130" sldId="315"/>
            <ac:picMk id="9" creationId="{E2909AB0-13CB-DECF-B284-DDF53021DAD2}"/>
          </ac:picMkLst>
        </pc:picChg>
      </pc:sldChg>
      <pc:sldChg chg="delSp modSp add mod">
        <pc:chgData name="#KWOK CHIN YUEN#" userId="f950141c-72dc-40af-bcc3-22354dadadd6" providerId="ADAL" clId="{604E24E1-7214-4340-9AA1-D602C8346A2C}" dt="2023-11-14T12:26:16.930" v="24394" actId="207"/>
        <pc:sldMkLst>
          <pc:docMk/>
          <pc:sldMk cId="3242777628" sldId="316"/>
        </pc:sldMkLst>
        <pc:spChg chg="mod">
          <ac:chgData name="#KWOK CHIN YUEN#" userId="f950141c-72dc-40af-bcc3-22354dadadd6" providerId="ADAL" clId="{604E24E1-7214-4340-9AA1-D602C8346A2C}" dt="2023-11-14T12:26:16.930" v="24394" actId="207"/>
          <ac:spMkLst>
            <pc:docMk/>
            <pc:sldMk cId="3242777628" sldId="316"/>
            <ac:spMk id="2" creationId="{A166C951-41D0-44CD-6EF5-D5322B2A6D59}"/>
          </ac:spMkLst>
        </pc:spChg>
        <pc:picChg chg="del">
          <ac:chgData name="#KWOK CHIN YUEN#" userId="f950141c-72dc-40af-bcc3-22354dadadd6" providerId="ADAL" clId="{604E24E1-7214-4340-9AA1-D602C8346A2C}" dt="2023-11-12T08:25:02.146" v="6078" actId="478"/>
          <ac:picMkLst>
            <pc:docMk/>
            <pc:sldMk cId="3242777628" sldId="316"/>
            <ac:picMk id="9" creationId="{E2909AB0-13CB-DECF-B284-DDF53021DAD2}"/>
          </ac:picMkLst>
        </pc:picChg>
      </pc:sldChg>
      <pc:sldChg chg="addSp delSp modSp add mod">
        <pc:chgData name="#KWOK CHIN YUEN#" userId="f950141c-72dc-40af-bcc3-22354dadadd6" providerId="ADAL" clId="{604E24E1-7214-4340-9AA1-D602C8346A2C}" dt="2023-11-14T12:27:22.073" v="24411" actId="207"/>
        <pc:sldMkLst>
          <pc:docMk/>
          <pc:sldMk cId="3495100719" sldId="317"/>
        </pc:sldMkLst>
        <pc:spChg chg="mod">
          <ac:chgData name="#KWOK CHIN YUEN#" userId="f950141c-72dc-40af-bcc3-22354dadadd6" providerId="ADAL" clId="{604E24E1-7214-4340-9AA1-D602C8346A2C}" dt="2023-11-14T12:27:22.073" v="24411" actId="207"/>
          <ac:spMkLst>
            <pc:docMk/>
            <pc:sldMk cId="3495100719" sldId="317"/>
            <ac:spMk id="2" creationId="{6693ADA9-0DED-F59B-C49D-AE16EE91FF41}"/>
          </ac:spMkLst>
        </pc:spChg>
        <pc:spChg chg="add mod">
          <ac:chgData name="#KWOK CHIN YUEN#" userId="f950141c-72dc-40af-bcc3-22354dadadd6" providerId="ADAL" clId="{604E24E1-7214-4340-9AA1-D602C8346A2C}" dt="2023-11-14T12:27:11.232" v="24409" actId="20577"/>
          <ac:spMkLst>
            <pc:docMk/>
            <pc:sldMk cId="3495100719" sldId="317"/>
            <ac:spMk id="3" creationId="{0C329339-15F0-B78A-018B-FBA74B2EA533}"/>
          </ac:spMkLst>
        </pc:spChg>
        <pc:spChg chg="mod">
          <ac:chgData name="#KWOK CHIN YUEN#" userId="f950141c-72dc-40af-bcc3-22354dadadd6" providerId="ADAL" clId="{604E24E1-7214-4340-9AA1-D602C8346A2C}" dt="2023-11-14T12:26:32.535" v="24399" actId="20577"/>
          <ac:spMkLst>
            <pc:docMk/>
            <pc:sldMk cId="3495100719" sldId="317"/>
            <ac:spMk id="7" creationId="{7D8FC70A-CCA7-B2D0-F0CB-056D1D391534}"/>
          </ac:spMkLst>
        </pc:spChg>
        <pc:picChg chg="add mod">
          <ac:chgData name="#KWOK CHIN YUEN#" userId="f950141c-72dc-40af-bcc3-22354dadadd6" providerId="ADAL" clId="{604E24E1-7214-4340-9AA1-D602C8346A2C}" dt="2023-11-12T08:30:31.463" v="6563" actId="1076"/>
          <ac:picMkLst>
            <pc:docMk/>
            <pc:sldMk cId="3495100719" sldId="317"/>
            <ac:picMk id="4" creationId="{D88C3AD2-1579-D27C-87EE-ED0D83F9D16C}"/>
          </ac:picMkLst>
        </pc:picChg>
        <pc:picChg chg="add mod">
          <ac:chgData name="#KWOK CHIN YUEN#" userId="f950141c-72dc-40af-bcc3-22354dadadd6" providerId="ADAL" clId="{604E24E1-7214-4340-9AA1-D602C8346A2C}" dt="2023-11-12T08:38:22.082" v="7237" actId="14100"/>
          <ac:picMkLst>
            <pc:docMk/>
            <pc:sldMk cId="3495100719" sldId="317"/>
            <ac:picMk id="6" creationId="{B7705953-80AC-9196-51AF-05854C16BC61}"/>
          </ac:picMkLst>
        </pc:picChg>
        <pc:picChg chg="del">
          <ac:chgData name="#KWOK CHIN YUEN#" userId="f950141c-72dc-40af-bcc3-22354dadadd6" providerId="ADAL" clId="{604E24E1-7214-4340-9AA1-D602C8346A2C}" dt="2023-11-12T08:28:44.823" v="6439" actId="478"/>
          <ac:picMkLst>
            <pc:docMk/>
            <pc:sldMk cId="3495100719" sldId="317"/>
            <ac:picMk id="11" creationId="{686D86C9-D745-CE19-FB19-BB36567E42B9}"/>
          </ac:picMkLst>
        </pc:picChg>
        <pc:picChg chg="del">
          <ac:chgData name="#KWOK CHIN YUEN#" userId="f950141c-72dc-40af-bcc3-22354dadadd6" providerId="ADAL" clId="{604E24E1-7214-4340-9AA1-D602C8346A2C}" dt="2023-11-12T08:28:48.429" v="6440" actId="478"/>
          <ac:picMkLst>
            <pc:docMk/>
            <pc:sldMk cId="3495100719" sldId="317"/>
            <ac:picMk id="13" creationId="{C3BA60D4-C3DB-67AC-6504-411FBE3A77C8}"/>
          </ac:picMkLst>
        </pc:picChg>
      </pc:sldChg>
      <pc:sldChg chg="delSp modSp add mod">
        <pc:chgData name="#KWOK CHIN YUEN#" userId="f950141c-72dc-40af-bcc3-22354dadadd6" providerId="ADAL" clId="{604E24E1-7214-4340-9AA1-D602C8346A2C}" dt="2023-11-14T12:27:46.205" v="24450" actId="207"/>
        <pc:sldMkLst>
          <pc:docMk/>
          <pc:sldMk cId="3692543713" sldId="318"/>
        </pc:sldMkLst>
        <pc:spChg chg="mod">
          <ac:chgData name="#KWOK CHIN YUEN#" userId="f950141c-72dc-40af-bcc3-22354dadadd6" providerId="ADAL" clId="{604E24E1-7214-4340-9AA1-D602C8346A2C}" dt="2023-11-14T12:27:46.205" v="24450" actId="207"/>
          <ac:spMkLst>
            <pc:docMk/>
            <pc:sldMk cId="3692543713" sldId="318"/>
            <ac:spMk id="2" creationId="{6693ADA9-0DED-F59B-C49D-AE16EE91FF41}"/>
          </ac:spMkLst>
        </pc:spChg>
        <pc:picChg chg="del">
          <ac:chgData name="#KWOK CHIN YUEN#" userId="f950141c-72dc-40af-bcc3-22354dadadd6" providerId="ADAL" clId="{604E24E1-7214-4340-9AA1-D602C8346A2C}" dt="2023-11-12T08:33:00.124" v="6755" actId="478"/>
          <ac:picMkLst>
            <pc:docMk/>
            <pc:sldMk cId="3692543713" sldId="318"/>
            <ac:picMk id="4" creationId="{D88C3AD2-1579-D27C-87EE-ED0D83F9D16C}"/>
          </ac:picMkLst>
        </pc:picChg>
        <pc:picChg chg="del">
          <ac:chgData name="#KWOK CHIN YUEN#" userId="f950141c-72dc-40af-bcc3-22354dadadd6" providerId="ADAL" clId="{604E24E1-7214-4340-9AA1-D602C8346A2C}" dt="2023-11-12T08:33:01.890" v="6756" actId="478"/>
          <ac:picMkLst>
            <pc:docMk/>
            <pc:sldMk cId="3692543713" sldId="318"/>
            <ac:picMk id="6" creationId="{B7705953-80AC-9196-51AF-05854C16BC61}"/>
          </ac:picMkLst>
        </pc:picChg>
      </pc:sldChg>
      <pc:sldChg chg="addSp delSp modSp add mod">
        <pc:chgData name="#KWOK CHIN YUEN#" userId="f950141c-72dc-40af-bcc3-22354dadadd6" providerId="ADAL" clId="{604E24E1-7214-4340-9AA1-D602C8346A2C}" dt="2023-11-14T12:28:44.050" v="24469" actId="207"/>
        <pc:sldMkLst>
          <pc:docMk/>
          <pc:sldMk cId="1242576544" sldId="319"/>
        </pc:sldMkLst>
        <pc:spChg chg="mod">
          <ac:chgData name="#KWOK CHIN YUEN#" userId="f950141c-72dc-40af-bcc3-22354dadadd6" providerId="ADAL" clId="{604E24E1-7214-4340-9AA1-D602C8346A2C}" dt="2023-11-14T12:28:44.050" v="24469" actId="207"/>
          <ac:spMkLst>
            <pc:docMk/>
            <pc:sldMk cId="1242576544" sldId="319"/>
            <ac:spMk id="2" creationId="{6693ADA9-0DED-F59B-C49D-AE16EE91FF41}"/>
          </ac:spMkLst>
        </pc:spChg>
        <pc:spChg chg="add mod">
          <ac:chgData name="#KWOK CHIN YUEN#" userId="f950141c-72dc-40af-bcc3-22354dadadd6" providerId="ADAL" clId="{604E24E1-7214-4340-9AA1-D602C8346A2C}" dt="2023-11-14T12:28:34.089" v="24463" actId="20577"/>
          <ac:spMkLst>
            <pc:docMk/>
            <pc:sldMk cId="1242576544" sldId="319"/>
            <ac:spMk id="3" creationId="{4219494B-2E72-8845-47FC-CA7B54892C0C}"/>
          </ac:spMkLst>
        </pc:spChg>
        <pc:spChg chg="mod">
          <ac:chgData name="#KWOK CHIN YUEN#" userId="f950141c-72dc-40af-bcc3-22354dadadd6" providerId="ADAL" clId="{604E24E1-7214-4340-9AA1-D602C8346A2C}" dt="2023-11-14T12:28:36.905" v="24467" actId="20577"/>
          <ac:spMkLst>
            <pc:docMk/>
            <pc:sldMk cId="1242576544" sldId="319"/>
            <ac:spMk id="7" creationId="{7D8FC70A-CCA7-B2D0-F0CB-056D1D391534}"/>
          </ac:spMkLst>
        </pc:spChg>
        <pc:picChg chg="del">
          <ac:chgData name="#KWOK CHIN YUEN#" userId="f950141c-72dc-40af-bcc3-22354dadadd6" providerId="ADAL" clId="{604E24E1-7214-4340-9AA1-D602C8346A2C}" dt="2023-11-12T08:50:15.201" v="7238" actId="478"/>
          <ac:picMkLst>
            <pc:docMk/>
            <pc:sldMk cId="1242576544" sldId="319"/>
            <ac:picMk id="4" creationId="{D88C3AD2-1579-D27C-87EE-ED0D83F9D16C}"/>
          </ac:picMkLst>
        </pc:picChg>
        <pc:picChg chg="add mod">
          <ac:chgData name="#KWOK CHIN YUEN#" userId="f950141c-72dc-40af-bcc3-22354dadadd6" providerId="ADAL" clId="{604E24E1-7214-4340-9AA1-D602C8346A2C}" dt="2023-11-12T08:51:15.504" v="7294" actId="1076"/>
          <ac:picMkLst>
            <pc:docMk/>
            <pc:sldMk cId="1242576544" sldId="319"/>
            <ac:picMk id="5" creationId="{07815BC0-1541-2538-976E-76BEDD6D21E4}"/>
          </ac:picMkLst>
        </pc:picChg>
        <pc:picChg chg="del">
          <ac:chgData name="#KWOK CHIN YUEN#" userId="f950141c-72dc-40af-bcc3-22354dadadd6" providerId="ADAL" clId="{604E24E1-7214-4340-9AA1-D602C8346A2C}" dt="2023-11-12T08:50:17.108" v="7239" actId="478"/>
          <ac:picMkLst>
            <pc:docMk/>
            <pc:sldMk cId="1242576544" sldId="319"/>
            <ac:picMk id="6" creationId="{B7705953-80AC-9196-51AF-05854C16BC61}"/>
          </ac:picMkLst>
        </pc:picChg>
      </pc:sldChg>
      <pc:sldChg chg="addSp delSp modSp add mod">
        <pc:chgData name="#KWOK CHIN YUEN#" userId="f950141c-72dc-40af-bcc3-22354dadadd6" providerId="ADAL" clId="{604E24E1-7214-4340-9AA1-D602C8346A2C}" dt="2023-11-14T12:30:33.001" v="24498" actId="20577"/>
        <pc:sldMkLst>
          <pc:docMk/>
          <pc:sldMk cId="3629184089" sldId="320"/>
        </pc:sldMkLst>
        <pc:spChg chg="mod">
          <ac:chgData name="#KWOK CHIN YUEN#" userId="f950141c-72dc-40af-bcc3-22354dadadd6" providerId="ADAL" clId="{604E24E1-7214-4340-9AA1-D602C8346A2C}" dt="2023-11-14T12:29:37.683" v="24485" actId="11"/>
          <ac:spMkLst>
            <pc:docMk/>
            <pc:sldMk cId="3629184089" sldId="320"/>
            <ac:spMk id="2" creationId="{6693ADA9-0DED-F59B-C49D-AE16EE91FF41}"/>
          </ac:spMkLst>
        </pc:spChg>
        <pc:spChg chg="add mod">
          <ac:chgData name="#KWOK CHIN YUEN#" userId="f950141c-72dc-40af-bcc3-22354dadadd6" providerId="ADAL" clId="{604E24E1-7214-4340-9AA1-D602C8346A2C}" dt="2023-11-14T12:29:20.523" v="24484" actId="20577"/>
          <ac:spMkLst>
            <pc:docMk/>
            <pc:sldMk cId="3629184089" sldId="320"/>
            <ac:spMk id="3" creationId="{5436BD25-5A32-56BA-EC7A-1F852810BB12}"/>
          </ac:spMkLst>
        </pc:spChg>
        <pc:spChg chg="mod">
          <ac:chgData name="#KWOK CHIN YUEN#" userId="f950141c-72dc-40af-bcc3-22354dadadd6" providerId="ADAL" clId="{604E24E1-7214-4340-9AA1-D602C8346A2C}" dt="2023-11-14T12:30:33.001" v="24498" actId="20577"/>
          <ac:spMkLst>
            <pc:docMk/>
            <pc:sldMk cId="3629184089" sldId="320"/>
            <ac:spMk id="7" creationId="{7D8FC70A-CCA7-B2D0-F0CB-056D1D391534}"/>
          </ac:spMkLst>
        </pc:spChg>
        <pc:picChg chg="add mod">
          <ac:chgData name="#KWOK CHIN YUEN#" userId="f950141c-72dc-40af-bcc3-22354dadadd6" providerId="ADAL" clId="{604E24E1-7214-4340-9AA1-D602C8346A2C}" dt="2023-11-14T12:28:58.756" v="24471" actId="1076"/>
          <ac:picMkLst>
            <pc:docMk/>
            <pc:sldMk cId="3629184089" sldId="320"/>
            <ac:picMk id="4" creationId="{A8D23DD8-0113-65FA-DF90-7389B5D1FFE5}"/>
          </ac:picMkLst>
        </pc:picChg>
        <pc:picChg chg="del">
          <ac:chgData name="#KWOK CHIN YUEN#" userId="f950141c-72dc-40af-bcc3-22354dadadd6" providerId="ADAL" clId="{604E24E1-7214-4340-9AA1-D602C8346A2C}" dt="2023-11-12T08:52:57.825" v="7460" actId="478"/>
          <ac:picMkLst>
            <pc:docMk/>
            <pc:sldMk cId="3629184089" sldId="320"/>
            <ac:picMk id="5" creationId="{07815BC0-1541-2538-976E-76BEDD6D21E4}"/>
          </ac:picMkLst>
        </pc:picChg>
      </pc:sldChg>
      <pc:sldChg chg="addSp modSp add mod">
        <pc:chgData name="#KWOK CHIN YUEN#" userId="f950141c-72dc-40af-bcc3-22354dadadd6" providerId="ADAL" clId="{604E24E1-7214-4340-9AA1-D602C8346A2C}" dt="2023-11-14T12:30:38.832" v="24499" actId="11"/>
        <pc:sldMkLst>
          <pc:docMk/>
          <pc:sldMk cId="911306136" sldId="321"/>
        </pc:sldMkLst>
        <pc:spChg chg="mod">
          <ac:chgData name="#KWOK CHIN YUEN#" userId="f950141c-72dc-40af-bcc3-22354dadadd6" providerId="ADAL" clId="{604E24E1-7214-4340-9AA1-D602C8346A2C}" dt="2023-11-14T12:30:38.832" v="24499" actId="11"/>
          <ac:spMkLst>
            <pc:docMk/>
            <pc:sldMk cId="911306136" sldId="321"/>
            <ac:spMk id="2" creationId="{6693ADA9-0DED-F59B-C49D-AE16EE91FF41}"/>
          </ac:spMkLst>
        </pc:spChg>
        <pc:spChg chg="add mod">
          <ac:chgData name="#KWOK CHIN YUEN#" userId="f950141c-72dc-40af-bcc3-22354dadadd6" providerId="ADAL" clId="{604E24E1-7214-4340-9AA1-D602C8346A2C}" dt="2023-11-14T12:30:21.213" v="24490"/>
          <ac:spMkLst>
            <pc:docMk/>
            <pc:sldMk cId="911306136" sldId="321"/>
            <ac:spMk id="3" creationId="{9EE431E9-ED2C-67BF-176E-719E6D0EB6CD}"/>
          </ac:spMkLst>
        </pc:spChg>
        <pc:spChg chg="mod">
          <ac:chgData name="#KWOK CHIN YUEN#" userId="f950141c-72dc-40af-bcc3-22354dadadd6" providerId="ADAL" clId="{604E24E1-7214-4340-9AA1-D602C8346A2C}" dt="2023-11-14T12:30:28.408" v="24496" actId="20577"/>
          <ac:spMkLst>
            <pc:docMk/>
            <pc:sldMk cId="911306136" sldId="321"/>
            <ac:spMk id="7" creationId="{7D8FC70A-CCA7-B2D0-F0CB-056D1D391534}"/>
          </ac:spMkLst>
        </pc:spChg>
        <pc:picChg chg="add mod">
          <ac:chgData name="#KWOK CHIN YUEN#" userId="f950141c-72dc-40af-bcc3-22354dadadd6" providerId="ADAL" clId="{604E24E1-7214-4340-9AA1-D602C8346A2C}" dt="2023-11-13T09:30:19.111" v="7998" actId="1076"/>
          <ac:picMkLst>
            <pc:docMk/>
            <pc:sldMk cId="911306136" sldId="321"/>
            <ac:picMk id="4" creationId="{C78C087C-460A-624E-BE74-4E86AB02FF83}"/>
          </ac:picMkLst>
        </pc:picChg>
      </pc:sldChg>
      <pc:sldChg chg="addSp delSp modSp add mod">
        <pc:chgData name="#KWOK CHIN YUEN#" userId="f950141c-72dc-40af-bcc3-22354dadadd6" providerId="ADAL" clId="{604E24E1-7214-4340-9AA1-D602C8346A2C}" dt="2023-11-14T12:31:45.319" v="24520" actId="20577"/>
        <pc:sldMkLst>
          <pc:docMk/>
          <pc:sldMk cId="2444687603" sldId="322"/>
        </pc:sldMkLst>
        <pc:spChg chg="mod">
          <ac:chgData name="#KWOK CHIN YUEN#" userId="f950141c-72dc-40af-bcc3-22354dadadd6" providerId="ADAL" clId="{604E24E1-7214-4340-9AA1-D602C8346A2C}" dt="2023-11-13T09:37:26.072" v="8450" actId="404"/>
          <ac:spMkLst>
            <pc:docMk/>
            <pc:sldMk cId="2444687603" sldId="322"/>
            <ac:spMk id="2" creationId="{6693ADA9-0DED-F59B-C49D-AE16EE91FF41}"/>
          </ac:spMkLst>
        </pc:spChg>
        <pc:spChg chg="add mod">
          <ac:chgData name="#KWOK CHIN YUEN#" userId="f950141c-72dc-40af-bcc3-22354dadadd6" providerId="ADAL" clId="{604E24E1-7214-4340-9AA1-D602C8346A2C}" dt="2023-11-14T12:31:42.154" v="24516" actId="20577"/>
          <ac:spMkLst>
            <pc:docMk/>
            <pc:sldMk cId="2444687603" sldId="322"/>
            <ac:spMk id="3" creationId="{029F3EDC-3D18-947B-FD44-0527992B57D7}"/>
          </ac:spMkLst>
        </pc:spChg>
        <pc:spChg chg="mod">
          <ac:chgData name="#KWOK CHIN YUEN#" userId="f950141c-72dc-40af-bcc3-22354dadadd6" providerId="ADAL" clId="{604E24E1-7214-4340-9AA1-D602C8346A2C}" dt="2023-11-14T12:31:45.319" v="24520" actId="20577"/>
          <ac:spMkLst>
            <pc:docMk/>
            <pc:sldMk cId="2444687603" sldId="322"/>
            <ac:spMk id="7" creationId="{7D8FC70A-CCA7-B2D0-F0CB-056D1D391534}"/>
          </ac:spMkLst>
        </pc:spChg>
        <pc:picChg chg="del">
          <ac:chgData name="#KWOK CHIN YUEN#" userId="f950141c-72dc-40af-bcc3-22354dadadd6" providerId="ADAL" clId="{604E24E1-7214-4340-9AA1-D602C8346A2C}" dt="2023-11-13T09:31:03.947" v="8001" actId="478"/>
          <ac:picMkLst>
            <pc:docMk/>
            <pc:sldMk cId="2444687603" sldId="322"/>
            <ac:picMk id="4" creationId="{C78C087C-460A-624E-BE74-4E86AB02FF83}"/>
          </ac:picMkLst>
        </pc:picChg>
        <pc:picChg chg="add mod">
          <ac:chgData name="#KWOK CHIN YUEN#" userId="f950141c-72dc-40af-bcc3-22354dadadd6" providerId="ADAL" clId="{604E24E1-7214-4340-9AA1-D602C8346A2C}" dt="2023-11-14T12:31:07.864" v="24503" actId="1076"/>
          <ac:picMkLst>
            <pc:docMk/>
            <pc:sldMk cId="2444687603" sldId="322"/>
            <ac:picMk id="5" creationId="{E4F22E7C-A2B2-A965-6EE4-C4928D0121AA}"/>
          </ac:picMkLst>
        </pc:picChg>
      </pc:sldChg>
      <pc:sldChg chg="addSp delSp modSp add mod">
        <pc:chgData name="#KWOK CHIN YUEN#" userId="f950141c-72dc-40af-bcc3-22354dadadd6" providerId="ADAL" clId="{604E24E1-7214-4340-9AA1-D602C8346A2C}" dt="2023-11-14T12:33:03.835" v="24541" actId="207"/>
        <pc:sldMkLst>
          <pc:docMk/>
          <pc:sldMk cId="692461899" sldId="323"/>
        </pc:sldMkLst>
        <pc:spChg chg="mod">
          <ac:chgData name="#KWOK CHIN YUEN#" userId="f950141c-72dc-40af-bcc3-22354dadadd6" providerId="ADAL" clId="{604E24E1-7214-4340-9AA1-D602C8346A2C}" dt="2023-11-14T12:33:03.835" v="24541" actId="207"/>
          <ac:spMkLst>
            <pc:docMk/>
            <pc:sldMk cId="692461899" sldId="323"/>
            <ac:spMk id="2" creationId="{6693ADA9-0DED-F59B-C49D-AE16EE91FF41}"/>
          </ac:spMkLst>
        </pc:spChg>
        <pc:spChg chg="add mod">
          <ac:chgData name="#KWOK CHIN YUEN#" userId="f950141c-72dc-40af-bcc3-22354dadadd6" providerId="ADAL" clId="{604E24E1-7214-4340-9AA1-D602C8346A2C}" dt="2023-11-14T12:32:40.265" v="24534" actId="20577"/>
          <ac:spMkLst>
            <pc:docMk/>
            <pc:sldMk cId="692461899" sldId="323"/>
            <ac:spMk id="3" creationId="{14E8FE37-40F6-4926-EC25-6FE3DA69A8CB}"/>
          </ac:spMkLst>
        </pc:spChg>
        <pc:spChg chg="mod">
          <ac:chgData name="#KWOK CHIN YUEN#" userId="f950141c-72dc-40af-bcc3-22354dadadd6" providerId="ADAL" clId="{604E24E1-7214-4340-9AA1-D602C8346A2C}" dt="2023-11-14T12:32:45.311" v="24538" actId="20577"/>
          <ac:spMkLst>
            <pc:docMk/>
            <pc:sldMk cId="692461899" sldId="323"/>
            <ac:spMk id="7" creationId="{7D8FC70A-CCA7-B2D0-F0CB-056D1D391534}"/>
          </ac:spMkLst>
        </pc:spChg>
        <pc:picChg chg="add mod">
          <ac:chgData name="#KWOK CHIN YUEN#" userId="f950141c-72dc-40af-bcc3-22354dadadd6" providerId="ADAL" clId="{604E24E1-7214-4340-9AA1-D602C8346A2C}" dt="2023-11-14T12:32:09.030" v="24524" actId="1076"/>
          <ac:picMkLst>
            <pc:docMk/>
            <pc:sldMk cId="692461899" sldId="323"/>
            <ac:picMk id="4" creationId="{BEE06692-5C9F-5B7F-F34A-6F7609E0715B}"/>
          </ac:picMkLst>
        </pc:picChg>
        <pc:picChg chg="del">
          <ac:chgData name="#KWOK CHIN YUEN#" userId="f950141c-72dc-40af-bcc3-22354dadadd6" providerId="ADAL" clId="{604E24E1-7214-4340-9AA1-D602C8346A2C}" dt="2023-11-13T09:38:14.547" v="8459" actId="478"/>
          <ac:picMkLst>
            <pc:docMk/>
            <pc:sldMk cId="692461899" sldId="323"/>
            <ac:picMk id="5" creationId="{E4F22E7C-A2B2-A965-6EE4-C4928D0121AA}"/>
          </ac:picMkLst>
        </pc:picChg>
      </pc:sldChg>
      <pc:sldChg chg="delSp modSp add mod">
        <pc:chgData name="#KWOK CHIN YUEN#" userId="f950141c-72dc-40af-bcc3-22354dadadd6" providerId="ADAL" clId="{604E24E1-7214-4340-9AA1-D602C8346A2C}" dt="2023-11-13T10:03:40.201" v="9626" actId="20577"/>
        <pc:sldMkLst>
          <pc:docMk/>
          <pc:sldMk cId="3802788121" sldId="324"/>
        </pc:sldMkLst>
        <pc:spChg chg="mod">
          <ac:chgData name="#KWOK CHIN YUEN#" userId="f950141c-72dc-40af-bcc3-22354dadadd6" providerId="ADAL" clId="{604E24E1-7214-4340-9AA1-D602C8346A2C}" dt="2023-11-13T09:59:53.781" v="9265" actId="20577"/>
          <ac:spMkLst>
            <pc:docMk/>
            <pc:sldMk cId="3802788121" sldId="324"/>
            <ac:spMk id="3" creationId="{4454D625-7580-0072-5BEC-CB1FCEF7B5CA}"/>
          </ac:spMkLst>
        </pc:spChg>
        <pc:spChg chg="del">
          <ac:chgData name="#KWOK CHIN YUEN#" userId="f950141c-72dc-40af-bcc3-22354dadadd6" providerId="ADAL" clId="{604E24E1-7214-4340-9AA1-D602C8346A2C}" dt="2023-11-13T09:57:20.730" v="9030" actId="478"/>
          <ac:spMkLst>
            <pc:docMk/>
            <pc:sldMk cId="3802788121" sldId="324"/>
            <ac:spMk id="4" creationId="{76C7BA1A-0515-F069-94CA-69826DE6A967}"/>
          </ac:spMkLst>
        </pc:spChg>
        <pc:spChg chg="mod">
          <ac:chgData name="#KWOK CHIN YUEN#" userId="f950141c-72dc-40af-bcc3-22354dadadd6" providerId="ADAL" clId="{604E24E1-7214-4340-9AA1-D602C8346A2C}" dt="2023-11-13T10:03:40.201" v="9626" actId="20577"/>
          <ac:spMkLst>
            <pc:docMk/>
            <pc:sldMk cId="3802788121" sldId="324"/>
            <ac:spMk id="9" creationId="{D63C93A8-FE58-8638-DE61-D153C14063CA}"/>
          </ac:spMkLst>
        </pc:spChg>
      </pc:sldChg>
      <pc:sldChg chg="modSp add mod">
        <pc:chgData name="#KWOK CHIN YUEN#" userId="f950141c-72dc-40af-bcc3-22354dadadd6" providerId="ADAL" clId="{604E24E1-7214-4340-9AA1-D602C8346A2C}" dt="2023-11-13T10:03:43.634" v="9627" actId="20577"/>
        <pc:sldMkLst>
          <pc:docMk/>
          <pc:sldMk cId="1735669214" sldId="325"/>
        </pc:sldMkLst>
        <pc:spChg chg="mod">
          <ac:chgData name="#KWOK CHIN YUEN#" userId="f950141c-72dc-40af-bcc3-22354dadadd6" providerId="ADAL" clId="{604E24E1-7214-4340-9AA1-D602C8346A2C}" dt="2023-11-13T10:03:26.559" v="9622" actId="11"/>
          <ac:spMkLst>
            <pc:docMk/>
            <pc:sldMk cId="1735669214" sldId="325"/>
            <ac:spMk id="3" creationId="{4454D625-7580-0072-5BEC-CB1FCEF7B5CA}"/>
          </ac:spMkLst>
        </pc:spChg>
        <pc:spChg chg="mod">
          <ac:chgData name="#KWOK CHIN YUEN#" userId="f950141c-72dc-40af-bcc3-22354dadadd6" providerId="ADAL" clId="{604E24E1-7214-4340-9AA1-D602C8346A2C}" dt="2023-11-13T10:03:43.634" v="9627" actId="20577"/>
          <ac:spMkLst>
            <pc:docMk/>
            <pc:sldMk cId="1735669214" sldId="325"/>
            <ac:spMk id="9" creationId="{D63C93A8-FE58-8638-DE61-D153C14063CA}"/>
          </ac:spMkLst>
        </pc:spChg>
      </pc:sldChg>
      <pc:sldChg chg="modSp add mod">
        <pc:chgData name="#KWOK CHIN YUEN#" userId="f950141c-72dc-40af-bcc3-22354dadadd6" providerId="ADAL" clId="{604E24E1-7214-4340-9AA1-D602C8346A2C}" dt="2023-11-13T10:24:53.851" v="9794" actId="11"/>
        <pc:sldMkLst>
          <pc:docMk/>
          <pc:sldMk cId="2070084564" sldId="326"/>
        </pc:sldMkLst>
        <pc:spChg chg="mod">
          <ac:chgData name="#KWOK CHIN YUEN#" userId="f950141c-72dc-40af-bcc3-22354dadadd6" providerId="ADAL" clId="{604E24E1-7214-4340-9AA1-D602C8346A2C}" dt="2023-11-13T10:24:53.851" v="9794" actId="11"/>
          <ac:spMkLst>
            <pc:docMk/>
            <pc:sldMk cId="2070084564" sldId="326"/>
            <ac:spMk id="3" creationId="{4454D625-7580-0072-5BEC-CB1FCEF7B5CA}"/>
          </ac:spMkLst>
        </pc:spChg>
        <pc:spChg chg="mod">
          <ac:chgData name="#KWOK CHIN YUEN#" userId="f950141c-72dc-40af-bcc3-22354dadadd6" providerId="ADAL" clId="{604E24E1-7214-4340-9AA1-D602C8346A2C}" dt="2023-11-13T10:22:58.276" v="9636" actId="20577"/>
          <ac:spMkLst>
            <pc:docMk/>
            <pc:sldMk cId="2070084564" sldId="326"/>
            <ac:spMk id="9" creationId="{D63C93A8-FE58-8638-DE61-D153C14063CA}"/>
          </ac:spMkLst>
        </pc:spChg>
      </pc:sldChg>
      <pc:sldChg chg="modSp add mod">
        <pc:chgData name="#KWOK CHIN YUEN#" userId="f950141c-72dc-40af-bcc3-22354dadadd6" providerId="ADAL" clId="{604E24E1-7214-4340-9AA1-D602C8346A2C}" dt="2023-11-13T10:32:59.911" v="10268" actId="11"/>
        <pc:sldMkLst>
          <pc:docMk/>
          <pc:sldMk cId="2928743058" sldId="327"/>
        </pc:sldMkLst>
        <pc:spChg chg="mod">
          <ac:chgData name="#KWOK CHIN YUEN#" userId="f950141c-72dc-40af-bcc3-22354dadadd6" providerId="ADAL" clId="{604E24E1-7214-4340-9AA1-D602C8346A2C}" dt="2023-11-13T10:32:59.911" v="10268" actId="11"/>
          <ac:spMkLst>
            <pc:docMk/>
            <pc:sldMk cId="2928743058" sldId="327"/>
            <ac:spMk id="3" creationId="{4454D625-7580-0072-5BEC-CB1FCEF7B5CA}"/>
          </ac:spMkLst>
        </pc:spChg>
        <pc:spChg chg="mod">
          <ac:chgData name="#KWOK CHIN YUEN#" userId="f950141c-72dc-40af-bcc3-22354dadadd6" providerId="ADAL" clId="{604E24E1-7214-4340-9AA1-D602C8346A2C}" dt="2023-11-13T10:25:38.547" v="9800" actId="20577"/>
          <ac:spMkLst>
            <pc:docMk/>
            <pc:sldMk cId="2928743058" sldId="327"/>
            <ac:spMk id="9" creationId="{D63C93A8-FE58-8638-DE61-D153C14063CA}"/>
          </ac:spMkLst>
        </pc:spChg>
      </pc:sldChg>
      <pc:sldChg chg="modSp add mod">
        <pc:chgData name="#KWOK CHIN YUEN#" userId="f950141c-72dc-40af-bcc3-22354dadadd6" providerId="ADAL" clId="{604E24E1-7214-4340-9AA1-D602C8346A2C}" dt="2023-11-13T12:23:28.861" v="11135" actId="404"/>
        <pc:sldMkLst>
          <pc:docMk/>
          <pc:sldMk cId="2578588683" sldId="328"/>
        </pc:sldMkLst>
        <pc:spChg chg="mod">
          <ac:chgData name="#KWOK CHIN YUEN#" userId="f950141c-72dc-40af-bcc3-22354dadadd6" providerId="ADAL" clId="{604E24E1-7214-4340-9AA1-D602C8346A2C}" dt="2023-11-13T12:23:28.861" v="11135" actId="404"/>
          <ac:spMkLst>
            <pc:docMk/>
            <pc:sldMk cId="2578588683" sldId="328"/>
            <ac:spMk id="3" creationId="{4454D625-7580-0072-5BEC-CB1FCEF7B5CA}"/>
          </ac:spMkLst>
        </pc:spChg>
        <pc:spChg chg="mod">
          <ac:chgData name="#KWOK CHIN YUEN#" userId="f950141c-72dc-40af-bcc3-22354dadadd6" providerId="ADAL" clId="{604E24E1-7214-4340-9AA1-D602C8346A2C}" dt="2023-11-13T10:33:20.478" v="10310" actId="20577"/>
          <ac:spMkLst>
            <pc:docMk/>
            <pc:sldMk cId="2578588683" sldId="328"/>
            <ac:spMk id="9" creationId="{D63C93A8-FE58-8638-DE61-D153C14063CA}"/>
          </ac:spMkLst>
        </pc:spChg>
      </pc:sldChg>
      <pc:sldChg chg="modSp add mod">
        <pc:chgData name="#KWOK CHIN YUEN#" userId="f950141c-72dc-40af-bcc3-22354dadadd6" providerId="ADAL" clId="{604E24E1-7214-4340-9AA1-D602C8346A2C}" dt="2023-11-13T17:28:50.306" v="11273" actId="404"/>
        <pc:sldMkLst>
          <pc:docMk/>
          <pc:sldMk cId="2443183502" sldId="329"/>
        </pc:sldMkLst>
        <pc:spChg chg="mod">
          <ac:chgData name="#KWOK CHIN YUEN#" userId="f950141c-72dc-40af-bcc3-22354dadadd6" providerId="ADAL" clId="{604E24E1-7214-4340-9AA1-D602C8346A2C}" dt="2023-11-13T17:28:50.306" v="11273" actId="404"/>
          <ac:spMkLst>
            <pc:docMk/>
            <pc:sldMk cId="2443183502" sldId="329"/>
            <ac:spMk id="3" creationId="{4454D625-7580-0072-5BEC-CB1FCEF7B5CA}"/>
          </ac:spMkLst>
        </pc:spChg>
        <pc:spChg chg="mod">
          <ac:chgData name="#KWOK CHIN YUEN#" userId="f950141c-72dc-40af-bcc3-22354dadadd6" providerId="ADAL" clId="{604E24E1-7214-4340-9AA1-D602C8346A2C}" dt="2023-11-13T10:39:00.237" v="10805" actId="20577"/>
          <ac:spMkLst>
            <pc:docMk/>
            <pc:sldMk cId="2443183502" sldId="329"/>
            <ac:spMk id="9" creationId="{D63C93A8-FE58-8638-DE61-D153C14063CA}"/>
          </ac:spMkLst>
        </pc:spChg>
      </pc:sldChg>
      <pc:sldChg chg="modSp add mod">
        <pc:chgData name="#KWOK CHIN YUEN#" userId="f950141c-72dc-40af-bcc3-22354dadadd6" providerId="ADAL" clId="{604E24E1-7214-4340-9AA1-D602C8346A2C}" dt="2023-11-13T17:40:41.603" v="11475" actId="403"/>
        <pc:sldMkLst>
          <pc:docMk/>
          <pc:sldMk cId="1259685211" sldId="330"/>
        </pc:sldMkLst>
        <pc:spChg chg="mod">
          <ac:chgData name="#KWOK CHIN YUEN#" userId="f950141c-72dc-40af-bcc3-22354dadadd6" providerId="ADAL" clId="{604E24E1-7214-4340-9AA1-D602C8346A2C}" dt="2023-11-13T17:40:41.603" v="11475" actId="403"/>
          <ac:spMkLst>
            <pc:docMk/>
            <pc:sldMk cId="1259685211" sldId="330"/>
            <ac:spMk id="3" creationId="{4454D625-7580-0072-5BEC-CB1FCEF7B5CA}"/>
          </ac:spMkLst>
        </pc:spChg>
        <pc:spChg chg="mod">
          <ac:chgData name="#KWOK CHIN YUEN#" userId="f950141c-72dc-40af-bcc3-22354dadadd6" providerId="ADAL" clId="{604E24E1-7214-4340-9AA1-D602C8346A2C}" dt="2023-11-13T17:29:29.337" v="11307" actId="404"/>
          <ac:spMkLst>
            <pc:docMk/>
            <pc:sldMk cId="1259685211" sldId="330"/>
            <ac:spMk id="9" creationId="{D63C93A8-FE58-8638-DE61-D153C14063CA}"/>
          </ac:spMkLst>
        </pc:spChg>
      </pc:sldChg>
      <pc:sldChg chg="modSp add mod">
        <pc:chgData name="#KWOK CHIN YUEN#" userId="f950141c-72dc-40af-bcc3-22354dadadd6" providerId="ADAL" clId="{604E24E1-7214-4340-9AA1-D602C8346A2C}" dt="2023-11-13T17:45:30.922" v="12026" actId="11"/>
        <pc:sldMkLst>
          <pc:docMk/>
          <pc:sldMk cId="1017085611" sldId="331"/>
        </pc:sldMkLst>
        <pc:spChg chg="mod">
          <ac:chgData name="#KWOK CHIN YUEN#" userId="f950141c-72dc-40af-bcc3-22354dadadd6" providerId="ADAL" clId="{604E24E1-7214-4340-9AA1-D602C8346A2C}" dt="2023-11-13T17:45:30.922" v="12026" actId="11"/>
          <ac:spMkLst>
            <pc:docMk/>
            <pc:sldMk cId="1017085611" sldId="331"/>
            <ac:spMk id="3" creationId="{4454D625-7580-0072-5BEC-CB1FCEF7B5CA}"/>
          </ac:spMkLst>
        </pc:spChg>
        <pc:spChg chg="mod">
          <ac:chgData name="#KWOK CHIN YUEN#" userId="f950141c-72dc-40af-bcc3-22354dadadd6" providerId="ADAL" clId="{604E24E1-7214-4340-9AA1-D602C8346A2C}" dt="2023-11-13T17:41:48.767" v="11525" actId="403"/>
          <ac:spMkLst>
            <pc:docMk/>
            <pc:sldMk cId="1017085611" sldId="331"/>
            <ac:spMk id="9" creationId="{D63C93A8-FE58-8638-DE61-D153C14063CA}"/>
          </ac:spMkLst>
        </pc:spChg>
      </pc:sldChg>
      <pc:sldChg chg="addSp delSp modSp add mod">
        <pc:chgData name="#KWOK CHIN YUEN#" userId="f950141c-72dc-40af-bcc3-22354dadadd6" providerId="ADAL" clId="{604E24E1-7214-4340-9AA1-D602C8346A2C}" dt="2023-11-14T05:46:35.857" v="12636" actId="1076"/>
        <pc:sldMkLst>
          <pc:docMk/>
          <pc:sldMk cId="3284009577" sldId="332"/>
        </pc:sldMkLst>
        <pc:spChg chg="mod">
          <ac:chgData name="#KWOK CHIN YUEN#" userId="f950141c-72dc-40af-bcc3-22354dadadd6" providerId="ADAL" clId="{604E24E1-7214-4340-9AA1-D602C8346A2C}" dt="2023-11-14T05:46:22.767" v="12633" actId="20577"/>
          <ac:spMkLst>
            <pc:docMk/>
            <pc:sldMk cId="3284009577" sldId="332"/>
            <ac:spMk id="3" creationId="{4454D625-7580-0072-5BEC-CB1FCEF7B5CA}"/>
          </ac:spMkLst>
        </pc:spChg>
        <pc:spChg chg="mod">
          <ac:chgData name="#KWOK CHIN YUEN#" userId="f950141c-72dc-40af-bcc3-22354dadadd6" providerId="ADAL" clId="{604E24E1-7214-4340-9AA1-D602C8346A2C}" dt="2023-11-13T17:45:43.986" v="12046" actId="20577"/>
          <ac:spMkLst>
            <pc:docMk/>
            <pc:sldMk cId="3284009577" sldId="332"/>
            <ac:spMk id="9" creationId="{D63C93A8-FE58-8638-DE61-D153C14063CA}"/>
          </ac:spMkLst>
        </pc:spChg>
        <pc:picChg chg="add del mod">
          <ac:chgData name="#KWOK CHIN YUEN#" userId="f950141c-72dc-40af-bcc3-22354dadadd6" providerId="ADAL" clId="{604E24E1-7214-4340-9AA1-D602C8346A2C}" dt="2023-11-14T05:46:24.420" v="12634" actId="478"/>
          <ac:picMkLst>
            <pc:docMk/>
            <pc:sldMk cId="3284009577" sldId="332"/>
            <ac:picMk id="4" creationId="{324B5FB6-D989-3850-BE1D-D3084883C21B}"/>
          </ac:picMkLst>
        </pc:picChg>
        <pc:picChg chg="add mod">
          <ac:chgData name="#KWOK CHIN YUEN#" userId="f950141c-72dc-40af-bcc3-22354dadadd6" providerId="ADAL" clId="{604E24E1-7214-4340-9AA1-D602C8346A2C}" dt="2023-11-14T05:46:35.857" v="12636" actId="1076"/>
          <ac:picMkLst>
            <pc:docMk/>
            <pc:sldMk cId="3284009577" sldId="332"/>
            <ac:picMk id="5" creationId="{1C6DBDFD-5B35-6C03-716D-B9B8FE7FF172}"/>
          </ac:picMkLst>
        </pc:picChg>
      </pc:sldChg>
      <pc:sldChg chg="new del">
        <pc:chgData name="#KWOK CHIN YUEN#" userId="f950141c-72dc-40af-bcc3-22354dadadd6" providerId="ADAL" clId="{604E24E1-7214-4340-9AA1-D602C8346A2C}" dt="2023-11-14T05:46:55.426" v="12638" actId="47"/>
        <pc:sldMkLst>
          <pc:docMk/>
          <pc:sldMk cId="1754508440" sldId="333"/>
        </pc:sldMkLst>
      </pc:sldChg>
      <pc:sldChg chg="modSp add mod">
        <pc:chgData name="#KWOK CHIN YUEN#" userId="f950141c-72dc-40af-bcc3-22354dadadd6" providerId="ADAL" clId="{604E24E1-7214-4340-9AA1-D602C8346A2C}" dt="2023-11-14T05:46:13.875" v="12630" actId="14100"/>
        <pc:sldMkLst>
          <pc:docMk/>
          <pc:sldMk cId="2076954217" sldId="334"/>
        </pc:sldMkLst>
        <pc:spChg chg="mod">
          <ac:chgData name="#KWOK CHIN YUEN#" userId="f950141c-72dc-40af-bcc3-22354dadadd6" providerId="ADAL" clId="{604E24E1-7214-4340-9AA1-D602C8346A2C}" dt="2023-11-14T05:46:09.160" v="12628" actId="11"/>
          <ac:spMkLst>
            <pc:docMk/>
            <pc:sldMk cId="2076954217" sldId="334"/>
            <ac:spMk id="3" creationId="{4454D625-7580-0072-5BEC-CB1FCEF7B5CA}"/>
          </ac:spMkLst>
        </pc:spChg>
        <pc:picChg chg="mod">
          <ac:chgData name="#KWOK CHIN YUEN#" userId="f950141c-72dc-40af-bcc3-22354dadadd6" providerId="ADAL" clId="{604E24E1-7214-4340-9AA1-D602C8346A2C}" dt="2023-11-14T05:46:13.875" v="12630" actId="14100"/>
          <ac:picMkLst>
            <pc:docMk/>
            <pc:sldMk cId="2076954217" sldId="334"/>
            <ac:picMk id="4" creationId="{324B5FB6-D989-3850-BE1D-D3084883C21B}"/>
          </ac:picMkLst>
        </pc:picChg>
      </pc:sldChg>
      <pc:sldChg chg="delSp modSp add mod">
        <pc:chgData name="#KWOK CHIN YUEN#" userId="f950141c-72dc-40af-bcc3-22354dadadd6" providerId="ADAL" clId="{604E24E1-7214-4340-9AA1-D602C8346A2C}" dt="2023-11-14T06:28:36.333" v="13087" actId="20577"/>
        <pc:sldMkLst>
          <pc:docMk/>
          <pc:sldMk cId="209330691" sldId="335"/>
        </pc:sldMkLst>
        <pc:spChg chg="mod">
          <ac:chgData name="#KWOK CHIN YUEN#" userId="f950141c-72dc-40af-bcc3-22354dadadd6" providerId="ADAL" clId="{604E24E1-7214-4340-9AA1-D602C8346A2C}" dt="2023-11-14T06:28:36.333" v="13087" actId="20577"/>
          <ac:spMkLst>
            <pc:docMk/>
            <pc:sldMk cId="209330691" sldId="335"/>
            <ac:spMk id="3" creationId="{4454D625-7580-0072-5BEC-CB1FCEF7B5CA}"/>
          </ac:spMkLst>
        </pc:spChg>
        <pc:spChg chg="mod">
          <ac:chgData name="#KWOK CHIN YUEN#" userId="f950141c-72dc-40af-bcc3-22354dadadd6" providerId="ADAL" clId="{604E24E1-7214-4340-9AA1-D602C8346A2C}" dt="2023-11-14T06:24:01.526" v="12674" actId="20577"/>
          <ac:spMkLst>
            <pc:docMk/>
            <pc:sldMk cId="209330691" sldId="335"/>
            <ac:spMk id="9" creationId="{D63C93A8-FE58-8638-DE61-D153C14063CA}"/>
          </ac:spMkLst>
        </pc:spChg>
        <pc:picChg chg="del">
          <ac:chgData name="#KWOK CHIN YUEN#" userId="f950141c-72dc-40af-bcc3-22354dadadd6" providerId="ADAL" clId="{604E24E1-7214-4340-9AA1-D602C8346A2C}" dt="2023-11-14T06:24:05.363" v="12675" actId="478"/>
          <ac:picMkLst>
            <pc:docMk/>
            <pc:sldMk cId="209330691" sldId="335"/>
            <ac:picMk id="5" creationId="{1C6DBDFD-5B35-6C03-716D-B9B8FE7FF172}"/>
          </ac:picMkLst>
        </pc:picChg>
      </pc:sldChg>
      <pc:sldChg chg="modSp add mod">
        <pc:chgData name="#KWOK CHIN YUEN#" userId="f950141c-72dc-40af-bcc3-22354dadadd6" providerId="ADAL" clId="{604E24E1-7214-4340-9AA1-D602C8346A2C}" dt="2023-11-14T06:47:03.744" v="13472" actId="20577"/>
        <pc:sldMkLst>
          <pc:docMk/>
          <pc:sldMk cId="778185151" sldId="336"/>
        </pc:sldMkLst>
        <pc:spChg chg="mod">
          <ac:chgData name="#KWOK CHIN YUEN#" userId="f950141c-72dc-40af-bcc3-22354dadadd6" providerId="ADAL" clId="{604E24E1-7214-4340-9AA1-D602C8346A2C}" dt="2023-11-14T06:47:03.744" v="13472" actId="20577"/>
          <ac:spMkLst>
            <pc:docMk/>
            <pc:sldMk cId="778185151" sldId="336"/>
            <ac:spMk id="3" creationId="{4454D625-7580-0072-5BEC-CB1FCEF7B5CA}"/>
          </ac:spMkLst>
        </pc:spChg>
        <pc:spChg chg="mod">
          <ac:chgData name="#KWOK CHIN YUEN#" userId="f950141c-72dc-40af-bcc3-22354dadadd6" providerId="ADAL" clId="{604E24E1-7214-4340-9AA1-D602C8346A2C}" dt="2023-11-14T06:28:05.107" v="13003" actId="20577"/>
          <ac:spMkLst>
            <pc:docMk/>
            <pc:sldMk cId="778185151" sldId="336"/>
            <ac:spMk id="9" creationId="{D63C93A8-FE58-8638-DE61-D153C14063CA}"/>
          </ac:spMkLst>
        </pc:spChg>
      </pc:sldChg>
      <pc:sldChg chg="modSp add mod">
        <pc:chgData name="#KWOK CHIN YUEN#" userId="f950141c-72dc-40af-bcc3-22354dadadd6" providerId="ADAL" clId="{604E24E1-7214-4340-9AA1-D602C8346A2C}" dt="2023-11-14T07:07:08.227" v="14032" actId="20577"/>
        <pc:sldMkLst>
          <pc:docMk/>
          <pc:sldMk cId="2262676453" sldId="337"/>
        </pc:sldMkLst>
        <pc:spChg chg="mod">
          <ac:chgData name="#KWOK CHIN YUEN#" userId="f950141c-72dc-40af-bcc3-22354dadadd6" providerId="ADAL" clId="{604E24E1-7214-4340-9AA1-D602C8346A2C}" dt="2023-11-14T07:07:08.227" v="14032" actId="20577"/>
          <ac:spMkLst>
            <pc:docMk/>
            <pc:sldMk cId="2262676453" sldId="337"/>
            <ac:spMk id="3" creationId="{4454D625-7580-0072-5BEC-CB1FCEF7B5CA}"/>
          </ac:spMkLst>
        </pc:spChg>
        <pc:spChg chg="mod">
          <ac:chgData name="#KWOK CHIN YUEN#" userId="f950141c-72dc-40af-bcc3-22354dadadd6" providerId="ADAL" clId="{604E24E1-7214-4340-9AA1-D602C8346A2C}" dt="2023-11-14T06:47:35.212" v="13549" actId="20577"/>
          <ac:spMkLst>
            <pc:docMk/>
            <pc:sldMk cId="2262676453" sldId="337"/>
            <ac:spMk id="9" creationId="{D63C93A8-FE58-8638-DE61-D153C14063CA}"/>
          </ac:spMkLst>
        </pc:spChg>
      </pc:sldChg>
      <pc:sldChg chg="addSp delSp modSp add mod">
        <pc:chgData name="#KWOK CHIN YUEN#" userId="f950141c-72dc-40af-bcc3-22354dadadd6" providerId="ADAL" clId="{604E24E1-7214-4340-9AA1-D602C8346A2C}" dt="2023-11-14T07:24:53.723" v="14474" actId="20577"/>
        <pc:sldMkLst>
          <pc:docMk/>
          <pc:sldMk cId="727159861" sldId="338"/>
        </pc:sldMkLst>
        <pc:spChg chg="mod">
          <ac:chgData name="#KWOK CHIN YUEN#" userId="f950141c-72dc-40af-bcc3-22354dadadd6" providerId="ADAL" clId="{604E24E1-7214-4340-9AA1-D602C8346A2C}" dt="2023-11-14T07:24:53.723" v="14474" actId="20577"/>
          <ac:spMkLst>
            <pc:docMk/>
            <pc:sldMk cId="727159861" sldId="338"/>
            <ac:spMk id="3" creationId="{4454D625-7580-0072-5BEC-CB1FCEF7B5CA}"/>
          </ac:spMkLst>
        </pc:spChg>
        <pc:spChg chg="add mod">
          <ac:chgData name="#KWOK CHIN YUEN#" userId="f950141c-72dc-40af-bcc3-22354dadadd6" providerId="ADAL" clId="{604E24E1-7214-4340-9AA1-D602C8346A2C}" dt="2023-11-14T07:21:43.190" v="14319" actId="1076"/>
          <ac:spMkLst>
            <pc:docMk/>
            <pc:sldMk cId="727159861" sldId="338"/>
            <ac:spMk id="7" creationId="{E37D60A4-876D-34A8-BB8A-B045696E40A0}"/>
          </ac:spMkLst>
        </pc:spChg>
        <pc:spChg chg="add mod">
          <ac:chgData name="#KWOK CHIN YUEN#" userId="f950141c-72dc-40af-bcc3-22354dadadd6" providerId="ADAL" clId="{604E24E1-7214-4340-9AA1-D602C8346A2C}" dt="2023-11-14T07:21:53.332" v="14332" actId="1076"/>
          <ac:spMkLst>
            <pc:docMk/>
            <pc:sldMk cId="727159861" sldId="338"/>
            <ac:spMk id="8" creationId="{B01FDD2F-8731-5828-28CC-998DA60BCC7C}"/>
          </ac:spMkLst>
        </pc:spChg>
        <pc:spChg chg="mod">
          <ac:chgData name="#KWOK CHIN YUEN#" userId="f950141c-72dc-40af-bcc3-22354dadadd6" providerId="ADAL" clId="{604E24E1-7214-4340-9AA1-D602C8346A2C}" dt="2023-11-14T07:07:38.399" v="14051" actId="20577"/>
          <ac:spMkLst>
            <pc:docMk/>
            <pc:sldMk cId="727159861" sldId="338"/>
            <ac:spMk id="9" creationId="{D63C93A8-FE58-8638-DE61-D153C14063CA}"/>
          </ac:spMkLst>
        </pc:spChg>
        <pc:spChg chg="add mod">
          <ac:chgData name="#KWOK CHIN YUEN#" userId="f950141c-72dc-40af-bcc3-22354dadadd6" providerId="ADAL" clId="{604E24E1-7214-4340-9AA1-D602C8346A2C}" dt="2023-11-14T07:22:31.450" v="14351" actId="1076"/>
          <ac:spMkLst>
            <pc:docMk/>
            <pc:sldMk cId="727159861" sldId="338"/>
            <ac:spMk id="10" creationId="{D14C99B2-F344-687B-707E-25FA57D345ED}"/>
          </ac:spMkLst>
        </pc:spChg>
        <pc:spChg chg="add mod">
          <ac:chgData name="#KWOK CHIN YUEN#" userId="f950141c-72dc-40af-bcc3-22354dadadd6" providerId="ADAL" clId="{604E24E1-7214-4340-9AA1-D602C8346A2C}" dt="2023-11-14T07:22:28.040" v="14350" actId="1076"/>
          <ac:spMkLst>
            <pc:docMk/>
            <pc:sldMk cId="727159861" sldId="338"/>
            <ac:spMk id="11" creationId="{214B259F-7CEA-A962-C60D-1FE4FD5993C5}"/>
          </ac:spMkLst>
        </pc:spChg>
        <pc:picChg chg="add del">
          <ac:chgData name="#KWOK CHIN YUEN#" userId="f950141c-72dc-40af-bcc3-22354dadadd6" providerId="ADAL" clId="{604E24E1-7214-4340-9AA1-D602C8346A2C}" dt="2023-11-14T07:21:24.984" v="14314" actId="478"/>
          <ac:picMkLst>
            <pc:docMk/>
            <pc:sldMk cId="727159861" sldId="338"/>
            <ac:picMk id="4" creationId="{0AC4E1A5-E548-84A5-1AB6-D13921D2528F}"/>
          </ac:picMkLst>
        </pc:picChg>
        <pc:picChg chg="add mod">
          <ac:chgData name="#KWOK CHIN YUEN#" userId="f950141c-72dc-40af-bcc3-22354dadadd6" providerId="ADAL" clId="{604E24E1-7214-4340-9AA1-D602C8346A2C}" dt="2023-11-14T07:21:28.018" v="14316" actId="1076"/>
          <ac:picMkLst>
            <pc:docMk/>
            <pc:sldMk cId="727159861" sldId="338"/>
            <ac:picMk id="6" creationId="{FD476EC8-F07F-DF83-C34A-FA0258A14DD4}"/>
          </ac:picMkLst>
        </pc:picChg>
      </pc:sldChg>
      <pc:sldChg chg="delSp modSp add mod">
        <pc:chgData name="#KWOK CHIN YUEN#" userId="f950141c-72dc-40af-bcc3-22354dadadd6" providerId="ADAL" clId="{604E24E1-7214-4340-9AA1-D602C8346A2C}" dt="2023-11-14T07:55:28.832" v="15157" actId="20577"/>
        <pc:sldMkLst>
          <pc:docMk/>
          <pc:sldMk cId="1663265151" sldId="339"/>
        </pc:sldMkLst>
        <pc:spChg chg="mod">
          <ac:chgData name="#KWOK CHIN YUEN#" userId="f950141c-72dc-40af-bcc3-22354dadadd6" providerId="ADAL" clId="{604E24E1-7214-4340-9AA1-D602C8346A2C}" dt="2023-11-14T07:55:28.832" v="15157" actId="20577"/>
          <ac:spMkLst>
            <pc:docMk/>
            <pc:sldMk cId="1663265151" sldId="339"/>
            <ac:spMk id="3" creationId="{4454D625-7580-0072-5BEC-CB1FCEF7B5CA}"/>
          </ac:spMkLst>
        </pc:spChg>
        <pc:spChg chg="del">
          <ac:chgData name="#KWOK CHIN YUEN#" userId="f950141c-72dc-40af-bcc3-22354dadadd6" providerId="ADAL" clId="{604E24E1-7214-4340-9AA1-D602C8346A2C}" dt="2023-11-14T07:31:39.278" v="14536" actId="478"/>
          <ac:spMkLst>
            <pc:docMk/>
            <pc:sldMk cId="1663265151" sldId="339"/>
            <ac:spMk id="7" creationId="{E37D60A4-876D-34A8-BB8A-B045696E40A0}"/>
          </ac:spMkLst>
        </pc:spChg>
        <pc:spChg chg="del mod">
          <ac:chgData name="#KWOK CHIN YUEN#" userId="f950141c-72dc-40af-bcc3-22354dadadd6" providerId="ADAL" clId="{604E24E1-7214-4340-9AA1-D602C8346A2C}" dt="2023-11-14T07:31:39.278" v="14536" actId="478"/>
          <ac:spMkLst>
            <pc:docMk/>
            <pc:sldMk cId="1663265151" sldId="339"/>
            <ac:spMk id="8" creationId="{B01FDD2F-8731-5828-28CC-998DA60BCC7C}"/>
          </ac:spMkLst>
        </pc:spChg>
        <pc:spChg chg="mod">
          <ac:chgData name="#KWOK CHIN YUEN#" userId="f950141c-72dc-40af-bcc3-22354dadadd6" providerId="ADAL" clId="{604E24E1-7214-4340-9AA1-D602C8346A2C}" dt="2023-11-14T07:31:31.303" v="14532" actId="20577"/>
          <ac:spMkLst>
            <pc:docMk/>
            <pc:sldMk cId="1663265151" sldId="339"/>
            <ac:spMk id="9" creationId="{D63C93A8-FE58-8638-DE61-D153C14063CA}"/>
          </ac:spMkLst>
        </pc:spChg>
        <pc:spChg chg="del">
          <ac:chgData name="#KWOK CHIN YUEN#" userId="f950141c-72dc-40af-bcc3-22354dadadd6" providerId="ADAL" clId="{604E24E1-7214-4340-9AA1-D602C8346A2C}" dt="2023-11-14T07:31:39.278" v="14536" actId="478"/>
          <ac:spMkLst>
            <pc:docMk/>
            <pc:sldMk cId="1663265151" sldId="339"/>
            <ac:spMk id="10" creationId="{D14C99B2-F344-687B-707E-25FA57D345ED}"/>
          </ac:spMkLst>
        </pc:spChg>
        <pc:spChg chg="del">
          <ac:chgData name="#KWOK CHIN YUEN#" userId="f950141c-72dc-40af-bcc3-22354dadadd6" providerId="ADAL" clId="{604E24E1-7214-4340-9AA1-D602C8346A2C}" dt="2023-11-14T07:31:39.278" v="14536" actId="478"/>
          <ac:spMkLst>
            <pc:docMk/>
            <pc:sldMk cId="1663265151" sldId="339"/>
            <ac:spMk id="11" creationId="{214B259F-7CEA-A962-C60D-1FE4FD5993C5}"/>
          </ac:spMkLst>
        </pc:spChg>
        <pc:picChg chg="del">
          <ac:chgData name="#KWOK CHIN YUEN#" userId="f950141c-72dc-40af-bcc3-22354dadadd6" providerId="ADAL" clId="{604E24E1-7214-4340-9AA1-D602C8346A2C}" dt="2023-11-14T07:31:36.130" v="14534" actId="478"/>
          <ac:picMkLst>
            <pc:docMk/>
            <pc:sldMk cId="1663265151" sldId="339"/>
            <ac:picMk id="6" creationId="{FD476EC8-F07F-DF83-C34A-FA0258A14DD4}"/>
          </ac:picMkLst>
        </pc:picChg>
      </pc:sldChg>
      <pc:sldChg chg="delSp modSp add mod">
        <pc:chgData name="#KWOK CHIN YUEN#" userId="f950141c-72dc-40af-bcc3-22354dadadd6" providerId="ADAL" clId="{604E24E1-7214-4340-9AA1-D602C8346A2C}" dt="2023-11-14T08:03:20.987" v="15838" actId="20577"/>
        <pc:sldMkLst>
          <pc:docMk/>
          <pc:sldMk cId="281843375" sldId="340"/>
        </pc:sldMkLst>
        <pc:spChg chg="mod">
          <ac:chgData name="#KWOK CHIN YUEN#" userId="f950141c-72dc-40af-bcc3-22354dadadd6" providerId="ADAL" clId="{604E24E1-7214-4340-9AA1-D602C8346A2C}" dt="2023-11-14T08:03:20.987" v="15838" actId="20577"/>
          <ac:spMkLst>
            <pc:docMk/>
            <pc:sldMk cId="281843375" sldId="340"/>
            <ac:spMk id="3" creationId="{4454D625-7580-0072-5BEC-CB1FCEF7B5CA}"/>
          </ac:spMkLst>
        </pc:spChg>
        <pc:spChg chg="del">
          <ac:chgData name="#KWOK CHIN YUEN#" userId="f950141c-72dc-40af-bcc3-22354dadadd6" providerId="ADAL" clId="{604E24E1-7214-4340-9AA1-D602C8346A2C}" dt="2023-11-14T07:58:51.485" v="15244" actId="478"/>
          <ac:spMkLst>
            <pc:docMk/>
            <pc:sldMk cId="281843375" sldId="340"/>
            <ac:spMk id="4" creationId="{76C7BA1A-0515-F069-94CA-69826DE6A967}"/>
          </ac:spMkLst>
        </pc:spChg>
        <pc:spChg chg="mod">
          <ac:chgData name="#KWOK CHIN YUEN#" userId="f950141c-72dc-40af-bcc3-22354dadadd6" providerId="ADAL" clId="{604E24E1-7214-4340-9AA1-D602C8346A2C}" dt="2023-11-14T07:58:47.480" v="15243" actId="20577"/>
          <ac:spMkLst>
            <pc:docMk/>
            <pc:sldMk cId="281843375" sldId="340"/>
            <ac:spMk id="9" creationId="{D63C93A8-FE58-8638-DE61-D153C14063CA}"/>
          </ac:spMkLst>
        </pc:spChg>
      </pc:sldChg>
      <pc:sldChg chg="modSp add mod">
        <pc:chgData name="#KWOK CHIN YUEN#" userId="f950141c-72dc-40af-bcc3-22354dadadd6" providerId="ADAL" clId="{604E24E1-7214-4340-9AA1-D602C8346A2C}" dt="2023-11-14T08:07:37.193" v="16014" actId="20577"/>
        <pc:sldMkLst>
          <pc:docMk/>
          <pc:sldMk cId="3372958337" sldId="341"/>
        </pc:sldMkLst>
        <pc:spChg chg="mod">
          <ac:chgData name="#KWOK CHIN YUEN#" userId="f950141c-72dc-40af-bcc3-22354dadadd6" providerId="ADAL" clId="{604E24E1-7214-4340-9AA1-D602C8346A2C}" dt="2023-11-14T08:07:37.193" v="16014" actId="20577"/>
          <ac:spMkLst>
            <pc:docMk/>
            <pc:sldMk cId="3372958337" sldId="341"/>
            <ac:spMk id="3" creationId="{4454D625-7580-0072-5BEC-CB1FCEF7B5CA}"/>
          </ac:spMkLst>
        </pc:spChg>
        <pc:spChg chg="mod">
          <ac:chgData name="#KWOK CHIN YUEN#" userId="f950141c-72dc-40af-bcc3-22354dadadd6" providerId="ADAL" clId="{604E24E1-7214-4340-9AA1-D602C8346A2C}" dt="2023-11-14T08:03:25.381" v="15840" actId="20577"/>
          <ac:spMkLst>
            <pc:docMk/>
            <pc:sldMk cId="3372958337" sldId="341"/>
            <ac:spMk id="9" creationId="{D63C93A8-FE58-8638-DE61-D153C14063CA}"/>
          </ac:spMkLst>
        </pc:spChg>
      </pc:sldChg>
      <pc:sldChg chg="modSp add mod">
        <pc:chgData name="#KWOK CHIN YUEN#" userId="f950141c-72dc-40af-bcc3-22354dadadd6" providerId="ADAL" clId="{604E24E1-7214-4340-9AA1-D602C8346A2C}" dt="2023-11-14T08:33:02.435" v="16208" actId="20577"/>
        <pc:sldMkLst>
          <pc:docMk/>
          <pc:sldMk cId="803719111" sldId="342"/>
        </pc:sldMkLst>
        <pc:spChg chg="mod">
          <ac:chgData name="#KWOK CHIN YUEN#" userId="f950141c-72dc-40af-bcc3-22354dadadd6" providerId="ADAL" clId="{604E24E1-7214-4340-9AA1-D602C8346A2C}" dt="2023-11-14T08:33:02.435" v="16208" actId="20577"/>
          <ac:spMkLst>
            <pc:docMk/>
            <pc:sldMk cId="803719111" sldId="342"/>
            <ac:spMk id="3" creationId="{4454D625-7580-0072-5BEC-CB1FCEF7B5CA}"/>
          </ac:spMkLst>
        </pc:spChg>
        <pc:spChg chg="mod">
          <ac:chgData name="#KWOK CHIN YUEN#" userId="f950141c-72dc-40af-bcc3-22354dadadd6" providerId="ADAL" clId="{604E24E1-7214-4340-9AA1-D602C8346A2C}" dt="2023-11-14T08:03:31.891" v="15853" actId="20577"/>
          <ac:spMkLst>
            <pc:docMk/>
            <pc:sldMk cId="803719111" sldId="342"/>
            <ac:spMk id="9" creationId="{D63C93A8-FE58-8638-DE61-D153C14063CA}"/>
          </ac:spMkLst>
        </pc:spChg>
      </pc:sldChg>
      <pc:sldChg chg="modSp add mod">
        <pc:chgData name="#KWOK CHIN YUEN#" userId="f950141c-72dc-40af-bcc3-22354dadadd6" providerId="ADAL" clId="{604E24E1-7214-4340-9AA1-D602C8346A2C}" dt="2023-11-14T08:33:51.771" v="16260" actId="11"/>
        <pc:sldMkLst>
          <pc:docMk/>
          <pc:sldMk cId="177671823" sldId="343"/>
        </pc:sldMkLst>
        <pc:spChg chg="mod">
          <ac:chgData name="#KWOK CHIN YUEN#" userId="f950141c-72dc-40af-bcc3-22354dadadd6" providerId="ADAL" clId="{604E24E1-7214-4340-9AA1-D602C8346A2C}" dt="2023-11-14T08:33:51.771" v="16260" actId="11"/>
          <ac:spMkLst>
            <pc:docMk/>
            <pc:sldMk cId="177671823" sldId="343"/>
            <ac:spMk id="3" creationId="{4454D625-7580-0072-5BEC-CB1FCEF7B5CA}"/>
          </ac:spMkLst>
        </pc:spChg>
        <pc:spChg chg="mod">
          <ac:chgData name="#KWOK CHIN YUEN#" userId="f950141c-72dc-40af-bcc3-22354dadadd6" providerId="ADAL" clId="{604E24E1-7214-4340-9AA1-D602C8346A2C}" dt="2023-11-14T08:32:22.618" v="16122" actId="20577"/>
          <ac:spMkLst>
            <pc:docMk/>
            <pc:sldMk cId="177671823" sldId="343"/>
            <ac:spMk id="9" creationId="{D63C93A8-FE58-8638-DE61-D153C14063CA}"/>
          </ac:spMkLst>
        </pc:spChg>
      </pc:sldChg>
      <pc:sldChg chg="addSp delSp modSp add mod setBg">
        <pc:chgData name="#KWOK CHIN YUEN#" userId="f950141c-72dc-40af-bcc3-22354dadadd6" providerId="ADAL" clId="{604E24E1-7214-4340-9AA1-D602C8346A2C}" dt="2023-11-14T08:36:42.471" v="16481" actId="14100"/>
        <pc:sldMkLst>
          <pc:docMk/>
          <pc:sldMk cId="557458967" sldId="344"/>
        </pc:sldMkLst>
        <pc:spChg chg="mod ord">
          <ac:chgData name="#KWOK CHIN YUEN#" userId="f950141c-72dc-40af-bcc3-22354dadadd6" providerId="ADAL" clId="{604E24E1-7214-4340-9AA1-D602C8346A2C}" dt="2023-11-14T08:36:36.652" v="16479" actId="26606"/>
          <ac:spMkLst>
            <pc:docMk/>
            <pc:sldMk cId="557458967" sldId="344"/>
            <ac:spMk id="3" creationId="{4454D625-7580-0072-5BEC-CB1FCEF7B5CA}"/>
          </ac:spMkLst>
        </pc:spChg>
        <pc:spChg chg="mod">
          <ac:chgData name="#KWOK CHIN YUEN#" userId="f950141c-72dc-40af-bcc3-22354dadadd6" providerId="ADAL" clId="{604E24E1-7214-4340-9AA1-D602C8346A2C}" dt="2023-11-14T08:36:36.652" v="16479" actId="26606"/>
          <ac:spMkLst>
            <pc:docMk/>
            <pc:sldMk cId="557458967" sldId="344"/>
            <ac:spMk id="9" creationId="{D63C93A8-FE58-8638-DE61-D153C14063CA}"/>
          </ac:spMkLst>
        </pc:spChg>
        <pc:spChg chg="add del">
          <ac:chgData name="#KWOK CHIN YUEN#" userId="f950141c-72dc-40af-bcc3-22354dadadd6" providerId="ADAL" clId="{604E24E1-7214-4340-9AA1-D602C8346A2C}" dt="2023-11-14T08:36:36.652" v="16479" actId="26606"/>
          <ac:spMkLst>
            <pc:docMk/>
            <pc:sldMk cId="557458967" sldId="344"/>
            <ac:spMk id="14" creationId="{23076A4E-38BA-4BCB-BE40-AD144E24ED8C}"/>
          </ac:spMkLst>
        </pc:spChg>
        <pc:spChg chg="add del">
          <ac:chgData name="#KWOK CHIN YUEN#" userId="f950141c-72dc-40af-bcc3-22354dadadd6" providerId="ADAL" clId="{604E24E1-7214-4340-9AA1-D602C8346A2C}" dt="2023-11-14T08:36:36.652" v="16479" actId="26606"/>
          <ac:spMkLst>
            <pc:docMk/>
            <pc:sldMk cId="557458967" sldId="344"/>
            <ac:spMk id="16" creationId="{E8D0C60F-E7BC-47C4-989A-5CF3E68BDC64}"/>
          </ac:spMkLst>
        </pc:spChg>
        <pc:spChg chg="add del">
          <ac:chgData name="#KWOK CHIN YUEN#" userId="f950141c-72dc-40af-bcc3-22354dadadd6" providerId="ADAL" clId="{604E24E1-7214-4340-9AA1-D602C8346A2C}" dt="2023-11-14T08:36:36.652" v="16479" actId="26606"/>
          <ac:spMkLst>
            <pc:docMk/>
            <pc:sldMk cId="557458967" sldId="344"/>
            <ac:spMk id="18" creationId="{B572D2B0-57F9-4D28-8840-98CD625393D6}"/>
          </ac:spMkLst>
        </pc:spChg>
        <pc:grpChg chg="add del">
          <ac:chgData name="#KWOK CHIN YUEN#" userId="f950141c-72dc-40af-bcc3-22354dadadd6" providerId="ADAL" clId="{604E24E1-7214-4340-9AA1-D602C8346A2C}" dt="2023-11-14T08:36:36.652" v="16479" actId="26606"/>
          <ac:grpSpMkLst>
            <pc:docMk/>
            <pc:sldMk cId="557458967" sldId="344"/>
            <ac:grpSpMk id="20" creationId="{7CD49DFA-3E95-4EE4-8505-DADB9ABC7083}"/>
          </ac:grpSpMkLst>
        </pc:grpChg>
        <pc:picChg chg="add del">
          <ac:chgData name="#KWOK CHIN YUEN#" userId="f950141c-72dc-40af-bcc3-22354dadadd6" providerId="ADAL" clId="{604E24E1-7214-4340-9AA1-D602C8346A2C}" dt="2023-11-14T08:36:25.186" v="16474" actId="22"/>
          <ac:picMkLst>
            <pc:docMk/>
            <pc:sldMk cId="557458967" sldId="344"/>
            <ac:picMk id="4" creationId="{67CDC3CB-F67A-8853-F4E0-A92B6ABF9626}"/>
          </ac:picMkLst>
        </pc:picChg>
        <pc:picChg chg="add mod">
          <ac:chgData name="#KWOK CHIN YUEN#" userId="f950141c-72dc-40af-bcc3-22354dadadd6" providerId="ADAL" clId="{604E24E1-7214-4340-9AA1-D602C8346A2C}" dt="2023-11-14T08:36:42.471" v="16481" actId="14100"/>
          <ac:picMkLst>
            <pc:docMk/>
            <pc:sldMk cId="557458967" sldId="344"/>
            <ac:picMk id="6" creationId="{805DAFA2-CE92-6A45-6C08-A2785A9A5A9F}"/>
          </ac:picMkLst>
        </pc:picChg>
      </pc:sldChg>
      <pc:sldChg chg="addSp delSp modSp add mod">
        <pc:chgData name="#KWOK CHIN YUEN#" userId="f950141c-72dc-40af-bcc3-22354dadadd6" providerId="ADAL" clId="{604E24E1-7214-4340-9AA1-D602C8346A2C}" dt="2023-11-14T08:36:56.581" v="16486" actId="22"/>
        <pc:sldMkLst>
          <pc:docMk/>
          <pc:sldMk cId="1570356895" sldId="345"/>
        </pc:sldMkLst>
        <pc:spChg chg="del mod">
          <ac:chgData name="#KWOK CHIN YUEN#" userId="f950141c-72dc-40af-bcc3-22354dadadd6" providerId="ADAL" clId="{604E24E1-7214-4340-9AA1-D602C8346A2C}" dt="2023-11-14T08:36:56.581" v="16486" actId="22"/>
          <ac:spMkLst>
            <pc:docMk/>
            <pc:sldMk cId="1570356895" sldId="345"/>
            <ac:spMk id="3" creationId="{4454D625-7580-0072-5BEC-CB1FCEF7B5CA}"/>
          </ac:spMkLst>
        </pc:spChg>
        <pc:picChg chg="add mod ord">
          <ac:chgData name="#KWOK CHIN YUEN#" userId="f950141c-72dc-40af-bcc3-22354dadadd6" providerId="ADAL" clId="{604E24E1-7214-4340-9AA1-D602C8346A2C}" dt="2023-11-14T08:36:56.581" v="16486" actId="22"/>
          <ac:picMkLst>
            <pc:docMk/>
            <pc:sldMk cId="1570356895" sldId="345"/>
            <ac:picMk id="4" creationId="{6AB93AE2-05EB-CE01-4AB1-B7A1F8B0660D}"/>
          </ac:picMkLst>
        </pc:picChg>
        <pc:picChg chg="del">
          <ac:chgData name="#KWOK CHIN YUEN#" userId="f950141c-72dc-40af-bcc3-22354dadadd6" providerId="ADAL" clId="{604E24E1-7214-4340-9AA1-D602C8346A2C}" dt="2023-11-14T08:36:47.024" v="16483" actId="478"/>
          <ac:picMkLst>
            <pc:docMk/>
            <pc:sldMk cId="1570356895" sldId="345"/>
            <ac:picMk id="6" creationId="{805DAFA2-CE92-6A45-6C08-A2785A9A5A9F}"/>
          </ac:picMkLst>
        </pc:picChg>
      </pc:sldChg>
      <pc:sldChg chg="addSp delSp modSp add mod">
        <pc:chgData name="#KWOK CHIN YUEN#" userId="f950141c-72dc-40af-bcc3-22354dadadd6" providerId="ADAL" clId="{604E24E1-7214-4340-9AA1-D602C8346A2C}" dt="2023-11-14T08:39:29.231" v="16793" actId="22"/>
        <pc:sldMkLst>
          <pc:docMk/>
          <pc:sldMk cId="736002572" sldId="346"/>
        </pc:sldMkLst>
        <pc:spChg chg="mod">
          <ac:chgData name="#KWOK CHIN YUEN#" userId="f950141c-72dc-40af-bcc3-22354dadadd6" providerId="ADAL" clId="{604E24E1-7214-4340-9AA1-D602C8346A2C}" dt="2023-11-14T08:39:18.477" v="16791" actId="11"/>
          <ac:spMkLst>
            <pc:docMk/>
            <pc:sldMk cId="736002572" sldId="346"/>
            <ac:spMk id="3" creationId="{4454D625-7580-0072-5BEC-CB1FCEF7B5CA}"/>
          </ac:spMkLst>
        </pc:spChg>
        <pc:spChg chg="mod">
          <ac:chgData name="#KWOK CHIN YUEN#" userId="f950141c-72dc-40af-bcc3-22354dadadd6" providerId="ADAL" clId="{604E24E1-7214-4340-9AA1-D602C8346A2C}" dt="2023-11-14T08:37:16.877" v="16523" actId="20577"/>
          <ac:spMkLst>
            <pc:docMk/>
            <pc:sldMk cId="736002572" sldId="346"/>
            <ac:spMk id="9" creationId="{D63C93A8-FE58-8638-DE61-D153C14063CA}"/>
          </ac:spMkLst>
        </pc:spChg>
        <pc:picChg chg="add mod">
          <ac:chgData name="#KWOK CHIN YUEN#" userId="f950141c-72dc-40af-bcc3-22354dadadd6" providerId="ADAL" clId="{604E24E1-7214-4340-9AA1-D602C8346A2C}" dt="2023-11-14T08:39:12.151" v="16790" actId="1076"/>
          <ac:picMkLst>
            <pc:docMk/>
            <pc:sldMk cId="736002572" sldId="346"/>
            <ac:picMk id="4" creationId="{32EC02E3-793A-7436-4759-2CA9469F63D6}"/>
          </ac:picMkLst>
        </pc:picChg>
        <pc:picChg chg="del">
          <ac:chgData name="#KWOK CHIN YUEN#" userId="f950141c-72dc-40af-bcc3-22354dadadd6" providerId="ADAL" clId="{604E24E1-7214-4340-9AA1-D602C8346A2C}" dt="2023-11-14T08:37:09.075" v="16488" actId="478"/>
          <ac:picMkLst>
            <pc:docMk/>
            <pc:sldMk cId="736002572" sldId="346"/>
            <ac:picMk id="6" creationId="{805DAFA2-CE92-6A45-6C08-A2785A9A5A9F}"/>
          </ac:picMkLst>
        </pc:picChg>
        <pc:picChg chg="add del">
          <ac:chgData name="#KWOK CHIN YUEN#" userId="f950141c-72dc-40af-bcc3-22354dadadd6" providerId="ADAL" clId="{604E24E1-7214-4340-9AA1-D602C8346A2C}" dt="2023-11-14T08:39:29.231" v="16793" actId="22"/>
          <ac:picMkLst>
            <pc:docMk/>
            <pc:sldMk cId="736002572" sldId="346"/>
            <ac:picMk id="7" creationId="{7EF322DB-01CA-2418-AD6C-881EFB535E35}"/>
          </ac:picMkLst>
        </pc:picChg>
      </pc:sldChg>
      <pc:sldChg chg="addSp delSp modSp add mod setBg">
        <pc:chgData name="#KWOK CHIN YUEN#" userId="f950141c-72dc-40af-bcc3-22354dadadd6" providerId="ADAL" clId="{604E24E1-7214-4340-9AA1-D602C8346A2C}" dt="2023-11-14T10:34:38.195" v="17265" actId="20577"/>
        <pc:sldMkLst>
          <pc:docMk/>
          <pc:sldMk cId="3973044636" sldId="347"/>
        </pc:sldMkLst>
        <pc:spChg chg="mod ord">
          <ac:chgData name="#KWOK CHIN YUEN#" userId="f950141c-72dc-40af-bcc3-22354dadadd6" providerId="ADAL" clId="{604E24E1-7214-4340-9AA1-D602C8346A2C}" dt="2023-11-14T10:34:38.195" v="17265" actId="20577"/>
          <ac:spMkLst>
            <pc:docMk/>
            <pc:sldMk cId="3973044636" sldId="347"/>
            <ac:spMk id="3" creationId="{4454D625-7580-0072-5BEC-CB1FCEF7B5CA}"/>
          </ac:spMkLst>
        </pc:spChg>
        <pc:spChg chg="mod ord">
          <ac:chgData name="#KWOK CHIN YUEN#" userId="f950141c-72dc-40af-bcc3-22354dadadd6" providerId="ADAL" clId="{604E24E1-7214-4340-9AA1-D602C8346A2C}" dt="2023-11-14T10:30:30.176" v="16982" actId="26606"/>
          <ac:spMkLst>
            <pc:docMk/>
            <pc:sldMk cId="3973044636" sldId="347"/>
            <ac:spMk id="9" creationId="{D63C93A8-FE58-8638-DE61-D153C14063CA}"/>
          </ac:spMkLst>
        </pc:spChg>
        <pc:spChg chg="add del">
          <ac:chgData name="#KWOK CHIN YUEN#" userId="f950141c-72dc-40af-bcc3-22354dadadd6" providerId="ADAL" clId="{604E24E1-7214-4340-9AA1-D602C8346A2C}" dt="2023-11-14T10:30:30.176" v="16982" actId="26606"/>
          <ac:spMkLst>
            <pc:docMk/>
            <pc:sldMk cId="3973044636" sldId="347"/>
            <ac:spMk id="14" creationId="{51A01047-632B-4F57-9CDB-AA680D5BBB19}"/>
          </ac:spMkLst>
        </pc:spChg>
        <pc:spChg chg="add del">
          <ac:chgData name="#KWOK CHIN YUEN#" userId="f950141c-72dc-40af-bcc3-22354dadadd6" providerId="ADAL" clId="{604E24E1-7214-4340-9AA1-D602C8346A2C}" dt="2023-11-14T10:30:30.176" v="16982" actId="26606"/>
          <ac:spMkLst>
            <pc:docMk/>
            <pc:sldMk cId="3973044636" sldId="347"/>
            <ac:spMk id="16" creationId="{EA7FD6EC-4D99-4AB0-9AC8-CFBD9D47C11B}"/>
          </ac:spMkLst>
        </pc:spChg>
        <pc:grpChg chg="add del">
          <ac:chgData name="#KWOK CHIN YUEN#" userId="f950141c-72dc-40af-bcc3-22354dadadd6" providerId="ADAL" clId="{604E24E1-7214-4340-9AA1-D602C8346A2C}" dt="2023-11-14T10:30:30.176" v="16982" actId="26606"/>
          <ac:grpSpMkLst>
            <pc:docMk/>
            <pc:sldMk cId="3973044636" sldId="347"/>
            <ac:grpSpMk id="18" creationId="{D5ADB088-C125-457F-9C61-DFE21DCEF4A5}"/>
          </ac:grpSpMkLst>
        </pc:grpChg>
        <pc:picChg chg="del">
          <ac:chgData name="#KWOK CHIN YUEN#" userId="f950141c-72dc-40af-bcc3-22354dadadd6" providerId="ADAL" clId="{604E24E1-7214-4340-9AA1-D602C8346A2C}" dt="2023-11-14T08:39:40.145" v="16796" actId="478"/>
          <ac:picMkLst>
            <pc:docMk/>
            <pc:sldMk cId="3973044636" sldId="347"/>
            <ac:picMk id="4" creationId="{32EC02E3-793A-7436-4759-2CA9469F63D6}"/>
          </ac:picMkLst>
        </pc:picChg>
        <pc:picChg chg="add mod">
          <ac:chgData name="#KWOK CHIN YUEN#" userId="f950141c-72dc-40af-bcc3-22354dadadd6" providerId="ADAL" clId="{604E24E1-7214-4340-9AA1-D602C8346A2C}" dt="2023-11-14T10:30:30.176" v="16982" actId="26606"/>
          <ac:picMkLst>
            <pc:docMk/>
            <pc:sldMk cId="3973044636" sldId="347"/>
            <ac:picMk id="5" creationId="{40604E11-EFC1-7684-81CE-E34F04362139}"/>
          </ac:picMkLst>
        </pc:picChg>
      </pc:sldChg>
      <pc:sldChg chg="addSp delSp modSp add mod">
        <pc:chgData name="#KWOK CHIN YUEN#" userId="f950141c-72dc-40af-bcc3-22354dadadd6" providerId="ADAL" clId="{604E24E1-7214-4340-9AA1-D602C8346A2C}" dt="2023-11-14T10:35:15.362" v="17288" actId="1076"/>
        <pc:sldMkLst>
          <pc:docMk/>
          <pc:sldMk cId="199066132" sldId="348"/>
        </pc:sldMkLst>
        <pc:spChg chg="mod">
          <ac:chgData name="#KWOK CHIN YUEN#" userId="f950141c-72dc-40af-bcc3-22354dadadd6" providerId="ADAL" clId="{604E24E1-7214-4340-9AA1-D602C8346A2C}" dt="2023-11-14T10:34:54.930" v="17286" actId="20577"/>
          <ac:spMkLst>
            <pc:docMk/>
            <pc:sldMk cId="199066132" sldId="348"/>
            <ac:spMk id="3" creationId="{4454D625-7580-0072-5BEC-CB1FCEF7B5CA}"/>
          </ac:spMkLst>
        </pc:spChg>
        <pc:spChg chg="mod">
          <ac:chgData name="#KWOK CHIN YUEN#" userId="f950141c-72dc-40af-bcc3-22354dadadd6" providerId="ADAL" clId="{604E24E1-7214-4340-9AA1-D602C8346A2C}" dt="2023-11-14T10:33:11.488" v="17178" actId="20577"/>
          <ac:spMkLst>
            <pc:docMk/>
            <pc:sldMk cId="199066132" sldId="348"/>
            <ac:spMk id="9" creationId="{D63C93A8-FE58-8638-DE61-D153C14063CA}"/>
          </ac:spMkLst>
        </pc:spChg>
        <pc:picChg chg="add mod">
          <ac:chgData name="#KWOK CHIN YUEN#" userId="f950141c-72dc-40af-bcc3-22354dadadd6" providerId="ADAL" clId="{604E24E1-7214-4340-9AA1-D602C8346A2C}" dt="2023-11-14T10:35:15.362" v="17288" actId="1076"/>
          <ac:picMkLst>
            <pc:docMk/>
            <pc:sldMk cId="199066132" sldId="348"/>
            <ac:picMk id="4" creationId="{8F36D4D1-F58B-1A33-1C05-3D4A715BC486}"/>
          </ac:picMkLst>
        </pc:picChg>
        <pc:picChg chg="del">
          <ac:chgData name="#KWOK CHIN YUEN#" userId="f950141c-72dc-40af-bcc3-22354dadadd6" providerId="ADAL" clId="{604E24E1-7214-4340-9AA1-D602C8346A2C}" dt="2023-11-14T10:33:07.433" v="17162" actId="478"/>
          <ac:picMkLst>
            <pc:docMk/>
            <pc:sldMk cId="199066132" sldId="348"/>
            <ac:picMk id="5" creationId="{40604E11-EFC1-7684-81CE-E34F04362139}"/>
          </ac:picMkLst>
        </pc:picChg>
      </pc:sldChg>
      <pc:sldChg chg="addSp delSp modSp add mod">
        <pc:chgData name="#KWOK CHIN YUEN#" userId="f950141c-72dc-40af-bcc3-22354dadadd6" providerId="ADAL" clId="{604E24E1-7214-4340-9AA1-D602C8346A2C}" dt="2023-11-14T10:32:47.207" v="17161" actId="1076"/>
        <pc:sldMkLst>
          <pc:docMk/>
          <pc:sldMk cId="334371736" sldId="349"/>
        </pc:sldMkLst>
        <pc:spChg chg="mod">
          <ac:chgData name="#KWOK CHIN YUEN#" userId="f950141c-72dc-40af-bcc3-22354dadadd6" providerId="ADAL" clId="{604E24E1-7214-4340-9AA1-D602C8346A2C}" dt="2023-11-14T10:32:28.068" v="17159" actId="20577"/>
          <ac:spMkLst>
            <pc:docMk/>
            <pc:sldMk cId="334371736" sldId="349"/>
            <ac:spMk id="3" creationId="{4454D625-7580-0072-5BEC-CB1FCEF7B5CA}"/>
          </ac:spMkLst>
        </pc:spChg>
        <pc:spChg chg="mod">
          <ac:chgData name="#KWOK CHIN YUEN#" userId="f950141c-72dc-40af-bcc3-22354dadadd6" providerId="ADAL" clId="{604E24E1-7214-4340-9AA1-D602C8346A2C}" dt="2023-11-14T10:31:04.212" v="16993" actId="20577"/>
          <ac:spMkLst>
            <pc:docMk/>
            <pc:sldMk cId="334371736" sldId="349"/>
            <ac:spMk id="9" creationId="{D63C93A8-FE58-8638-DE61-D153C14063CA}"/>
          </ac:spMkLst>
        </pc:spChg>
        <pc:picChg chg="add mod">
          <ac:chgData name="#KWOK CHIN YUEN#" userId="f950141c-72dc-40af-bcc3-22354dadadd6" providerId="ADAL" clId="{604E24E1-7214-4340-9AA1-D602C8346A2C}" dt="2023-11-14T10:32:47.207" v="17161" actId="1076"/>
          <ac:picMkLst>
            <pc:docMk/>
            <pc:sldMk cId="334371736" sldId="349"/>
            <ac:picMk id="4" creationId="{56C5C9DA-0262-529E-70A1-E9130A5A94C4}"/>
          </ac:picMkLst>
        </pc:picChg>
        <pc:picChg chg="del">
          <ac:chgData name="#KWOK CHIN YUEN#" userId="f950141c-72dc-40af-bcc3-22354dadadd6" providerId="ADAL" clId="{604E24E1-7214-4340-9AA1-D602C8346A2C}" dt="2023-11-14T10:31:06.610" v="16994" actId="478"/>
          <ac:picMkLst>
            <pc:docMk/>
            <pc:sldMk cId="334371736" sldId="349"/>
            <ac:picMk id="5" creationId="{40604E11-EFC1-7684-81CE-E34F04362139}"/>
          </ac:picMkLst>
        </pc:picChg>
      </pc:sldChg>
      <pc:sldChg chg="addSp delSp modSp add mod">
        <pc:chgData name="#KWOK CHIN YUEN#" userId="f950141c-72dc-40af-bcc3-22354dadadd6" providerId="ADAL" clId="{604E24E1-7214-4340-9AA1-D602C8346A2C}" dt="2023-11-14T10:36:46.331" v="17439" actId="1076"/>
        <pc:sldMkLst>
          <pc:docMk/>
          <pc:sldMk cId="251757769" sldId="350"/>
        </pc:sldMkLst>
        <pc:spChg chg="mod">
          <ac:chgData name="#KWOK CHIN YUEN#" userId="f950141c-72dc-40af-bcc3-22354dadadd6" providerId="ADAL" clId="{604E24E1-7214-4340-9AA1-D602C8346A2C}" dt="2023-11-14T10:36:27.788" v="17436" actId="20577"/>
          <ac:spMkLst>
            <pc:docMk/>
            <pc:sldMk cId="251757769" sldId="350"/>
            <ac:spMk id="3" creationId="{4454D625-7580-0072-5BEC-CB1FCEF7B5CA}"/>
          </ac:spMkLst>
        </pc:spChg>
        <pc:picChg chg="del">
          <ac:chgData name="#KWOK CHIN YUEN#" userId="f950141c-72dc-40af-bcc3-22354dadadd6" providerId="ADAL" clId="{604E24E1-7214-4340-9AA1-D602C8346A2C}" dt="2023-11-14T10:36:31.414" v="17437" actId="478"/>
          <ac:picMkLst>
            <pc:docMk/>
            <pc:sldMk cId="251757769" sldId="350"/>
            <ac:picMk id="4" creationId="{56C5C9DA-0262-529E-70A1-E9130A5A94C4}"/>
          </ac:picMkLst>
        </pc:picChg>
        <pc:picChg chg="add mod">
          <ac:chgData name="#KWOK CHIN YUEN#" userId="f950141c-72dc-40af-bcc3-22354dadadd6" providerId="ADAL" clId="{604E24E1-7214-4340-9AA1-D602C8346A2C}" dt="2023-11-14T10:36:46.331" v="17439" actId="1076"/>
          <ac:picMkLst>
            <pc:docMk/>
            <pc:sldMk cId="251757769" sldId="350"/>
            <ac:picMk id="5" creationId="{7284AD15-7DF2-0A34-63A4-A2559288EE08}"/>
          </ac:picMkLst>
        </pc:picChg>
      </pc:sldChg>
      <pc:sldChg chg="new del">
        <pc:chgData name="#KWOK CHIN YUEN#" userId="f950141c-72dc-40af-bcc3-22354dadadd6" providerId="ADAL" clId="{604E24E1-7214-4340-9AA1-D602C8346A2C}" dt="2023-11-14T10:37:52.420" v="17446" actId="47"/>
        <pc:sldMkLst>
          <pc:docMk/>
          <pc:sldMk cId="561591646" sldId="351"/>
        </pc:sldMkLst>
      </pc:sldChg>
      <pc:sldChg chg="add del">
        <pc:chgData name="#KWOK CHIN YUEN#" userId="f950141c-72dc-40af-bcc3-22354dadadd6" providerId="ADAL" clId="{604E24E1-7214-4340-9AA1-D602C8346A2C}" dt="2023-11-14T10:42:07.827" v="17523" actId="47"/>
        <pc:sldMkLst>
          <pc:docMk/>
          <pc:sldMk cId="1764699403" sldId="352"/>
        </pc:sldMkLst>
      </pc:sldChg>
      <pc:sldChg chg="modSp add del mod">
        <pc:chgData name="#KWOK CHIN YUEN#" userId="f950141c-72dc-40af-bcc3-22354dadadd6" providerId="ADAL" clId="{604E24E1-7214-4340-9AA1-D602C8346A2C}" dt="2023-11-14T10:43:30.997" v="17539" actId="47"/>
        <pc:sldMkLst>
          <pc:docMk/>
          <pc:sldMk cId="1807295045" sldId="353"/>
        </pc:sldMkLst>
        <pc:spChg chg="mod">
          <ac:chgData name="#KWOK CHIN YUEN#" userId="f950141c-72dc-40af-bcc3-22354dadadd6" providerId="ADAL" clId="{604E24E1-7214-4340-9AA1-D602C8346A2C}" dt="2023-11-14T10:42:22.155" v="17525" actId="27636"/>
          <ac:spMkLst>
            <pc:docMk/>
            <pc:sldMk cId="1807295045" sldId="353"/>
            <ac:spMk id="3" creationId="{A7A7C44B-6D0A-D38A-55EB-2DE339D9C82A}"/>
          </ac:spMkLst>
        </pc:spChg>
      </pc:sldChg>
      <pc:sldChg chg="modSp add del mod ord">
        <pc:chgData name="#KWOK CHIN YUEN#" userId="f950141c-72dc-40af-bcc3-22354dadadd6" providerId="ADAL" clId="{604E24E1-7214-4340-9AA1-D602C8346A2C}" dt="2023-11-14T10:38:17.957" v="17455"/>
        <pc:sldMkLst>
          <pc:docMk/>
          <pc:sldMk cId="591040977" sldId="354"/>
        </pc:sldMkLst>
        <pc:spChg chg="mod">
          <ac:chgData name="#KWOK CHIN YUEN#" userId="f950141c-72dc-40af-bcc3-22354dadadd6" providerId="ADAL" clId="{604E24E1-7214-4340-9AA1-D602C8346A2C}" dt="2023-11-14T10:38:17.957" v="17455"/>
          <ac:spMkLst>
            <pc:docMk/>
            <pc:sldMk cId="591040977" sldId="354"/>
            <ac:spMk id="3" creationId="{775E4240-B08B-E398-E22C-7468D5ABA5E4}"/>
          </ac:spMkLst>
        </pc:spChg>
      </pc:sldChg>
      <pc:sldChg chg="delSp modSp add del mod ord">
        <pc:chgData name="#KWOK CHIN YUEN#" userId="f950141c-72dc-40af-bcc3-22354dadadd6" providerId="ADAL" clId="{604E24E1-7214-4340-9AA1-D602C8346A2C}" dt="2023-11-14T10:46:11.731" v="17588" actId="47"/>
        <pc:sldMkLst>
          <pc:docMk/>
          <pc:sldMk cId="2155605848" sldId="354"/>
        </pc:sldMkLst>
        <pc:spChg chg="mod">
          <ac:chgData name="#KWOK CHIN YUEN#" userId="f950141c-72dc-40af-bcc3-22354dadadd6" providerId="ADAL" clId="{604E24E1-7214-4340-9AA1-D602C8346A2C}" dt="2023-11-14T10:45:48.277" v="17584" actId="404"/>
          <ac:spMkLst>
            <pc:docMk/>
            <pc:sldMk cId="2155605848" sldId="354"/>
            <ac:spMk id="2" creationId="{FA97FD55-8B3D-E592-E9A3-E4ECAFAE52D4}"/>
          </ac:spMkLst>
        </pc:spChg>
        <pc:spChg chg="mod">
          <ac:chgData name="#KWOK CHIN YUEN#" userId="f950141c-72dc-40af-bcc3-22354dadadd6" providerId="ADAL" clId="{604E24E1-7214-4340-9AA1-D602C8346A2C}" dt="2023-11-14T10:46:01.863" v="17585" actId="21"/>
          <ac:spMkLst>
            <pc:docMk/>
            <pc:sldMk cId="2155605848" sldId="354"/>
            <ac:spMk id="3" creationId="{1A1E8258-F576-6CF5-0C68-009C63289DA6}"/>
          </ac:spMkLst>
        </pc:spChg>
        <pc:spChg chg="del">
          <ac:chgData name="#KWOK CHIN YUEN#" userId="f950141c-72dc-40af-bcc3-22354dadadd6" providerId="ADAL" clId="{604E24E1-7214-4340-9AA1-D602C8346A2C}" dt="2023-11-14T10:40:06.215" v="17479" actId="478"/>
          <ac:spMkLst>
            <pc:docMk/>
            <pc:sldMk cId="2155605848" sldId="354"/>
            <ac:spMk id="4" creationId="{DB3CAC56-E18B-B09C-50A4-CF233DB27E06}"/>
          </ac:spMkLst>
        </pc:spChg>
        <pc:spChg chg="del">
          <ac:chgData name="#KWOK CHIN YUEN#" userId="f950141c-72dc-40af-bcc3-22354dadadd6" providerId="ADAL" clId="{604E24E1-7214-4340-9AA1-D602C8346A2C}" dt="2023-11-14T10:40:04.697" v="17478" actId="478"/>
          <ac:spMkLst>
            <pc:docMk/>
            <pc:sldMk cId="2155605848" sldId="354"/>
            <ac:spMk id="6" creationId="{3C0F1F4C-161E-1886-F7E6-DBBD399C2F1D}"/>
          </ac:spMkLst>
        </pc:spChg>
        <pc:picChg chg="del">
          <ac:chgData name="#KWOK CHIN YUEN#" userId="f950141c-72dc-40af-bcc3-22354dadadd6" providerId="ADAL" clId="{604E24E1-7214-4340-9AA1-D602C8346A2C}" dt="2023-11-14T10:39:59.895" v="17477" actId="478"/>
          <ac:picMkLst>
            <pc:docMk/>
            <pc:sldMk cId="2155605848" sldId="354"/>
            <ac:picMk id="5" creationId="{71FA05D3-6242-3442-2534-A2036EB56C96}"/>
          </ac:picMkLst>
        </pc:picChg>
      </pc:sldChg>
      <pc:sldChg chg="delSp modSp add mod">
        <pc:chgData name="#KWOK CHIN YUEN#" userId="f950141c-72dc-40af-bcc3-22354dadadd6" providerId="ADAL" clId="{604E24E1-7214-4340-9AA1-D602C8346A2C}" dt="2023-11-14T10:46:10.031" v="17587" actId="478"/>
        <pc:sldMkLst>
          <pc:docMk/>
          <pc:sldMk cId="1300315967" sldId="355"/>
        </pc:sldMkLst>
        <pc:spChg chg="mod">
          <ac:chgData name="#KWOK CHIN YUEN#" userId="f950141c-72dc-40af-bcc3-22354dadadd6" providerId="ADAL" clId="{604E24E1-7214-4340-9AA1-D602C8346A2C}" dt="2023-11-14T10:46:07.848" v="17586"/>
          <ac:spMkLst>
            <pc:docMk/>
            <pc:sldMk cId="1300315967" sldId="355"/>
            <ac:spMk id="3" creationId="{4454D625-7580-0072-5BEC-CB1FCEF7B5CA}"/>
          </ac:spMkLst>
        </pc:spChg>
        <pc:spChg chg="mod">
          <ac:chgData name="#KWOK CHIN YUEN#" userId="f950141c-72dc-40af-bcc3-22354dadadd6" providerId="ADAL" clId="{604E24E1-7214-4340-9AA1-D602C8346A2C}" dt="2023-11-14T10:39:49.509" v="17473"/>
          <ac:spMkLst>
            <pc:docMk/>
            <pc:sldMk cId="1300315967" sldId="355"/>
            <ac:spMk id="9" creationId="{D63C93A8-FE58-8638-DE61-D153C14063CA}"/>
          </ac:spMkLst>
        </pc:spChg>
        <pc:picChg chg="del">
          <ac:chgData name="#KWOK CHIN YUEN#" userId="f950141c-72dc-40af-bcc3-22354dadadd6" providerId="ADAL" clId="{604E24E1-7214-4340-9AA1-D602C8346A2C}" dt="2023-11-14T10:46:10.031" v="17587" actId="478"/>
          <ac:picMkLst>
            <pc:docMk/>
            <pc:sldMk cId="1300315967" sldId="355"/>
            <ac:picMk id="5" creationId="{7284AD15-7DF2-0A34-63A4-A2559288EE08}"/>
          </ac:picMkLst>
        </pc:picChg>
      </pc:sldChg>
      <pc:sldChg chg="modSp add mod">
        <pc:chgData name="#KWOK CHIN YUEN#" userId="f950141c-72dc-40af-bcc3-22354dadadd6" providerId="ADAL" clId="{604E24E1-7214-4340-9AA1-D602C8346A2C}" dt="2023-11-14T10:59:41.788" v="18293" actId="404"/>
        <pc:sldMkLst>
          <pc:docMk/>
          <pc:sldMk cId="956551070" sldId="356"/>
        </pc:sldMkLst>
        <pc:spChg chg="mod">
          <ac:chgData name="#KWOK CHIN YUEN#" userId="f950141c-72dc-40af-bcc3-22354dadadd6" providerId="ADAL" clId="{604E24E1-7214-4340-9AA1-D602C8346A2C}" dt="2023-11-14T10:59:41.788" v="18293" actId="404"/>
          <ac:spMkLst>
            <pc:docMk/>
            <pc:sldMk cId="956551070" sldId="356"/>
            <ac:spMk id="2" creationId="{FA97FD55-8B3D-E592-E9A3-E4ECAFAE52D4}"/>
          </ac:spMkLst>
        </pc:spChg>
        <pc:spChg chg="mod">
          <ac:chgData name="#KWOK CHIN YUEN#" userId="f950141c-72dc-40af-bcc3-22354dadadd6" providerId="ADAL" clId="{604E24E1-7214-4340-9AA1-D602C8346A2C}" dt="2023-11-14T10:40:20.436" v="17485" actId="27636"/>
          <ac:spMkLst>
            <pc:docMk/>
            <pc:sldMk cId="956551070" sldId="356"/>
            <ac:spMk id="3" creationId="{1A1E8258-F576-6CF5-0C68-009C63289DA6}"/>
          </ac:spMkLst>
        </pc:spChg>
      </pc:sldChg>
      <pc:sldChg chg="modSp add mod">
        <pc:chgData name="#KWOK CHIN YUEN#" userId="f950141c-72dc-40af-bcc3-22354dadadd6" providerId="ADAL" clId="{604E24E1-7214-4340-9AA1-D602C8346A2C}" dt="2023-11-14T10:59:53.774" v="18299" actId="404"/>
        <pc:sldMkLst>
          <pc:docMk/>
          <pc:sldMk cId="2159112071" sldId="357"/>
        </pc:sldMkLst>
        <pc:spChg chg="mod">
          <ac:chgData name="#KWOK CHIN YUEN#" userId="f950141c-72dc-40af-bcc3-22354dadadd6" providerId="ADAL" clId="{604E24E1-7214-4340-9AA1-D602C8346A2C}" dt="2023-11-14T10:59:53.774" v="18299" actId="404"/>
          <ac:spMkLst>
            <pc:docMk/>
            <pc:sldMk cId="2159112071" sldId="357"/>
            <ac:spMk id="2" creationId="{FA97FD55-8B3D-E592-E9A3-E4ECAFAE52D4}"/>
          </ac:spMkLst>
        </pc:spChg>
        <pc:spChg chg="mod">
          <ac:chgData name="#KWOK CHIN YUEN#" userId="f950141c-72dc-40af-bcc3-22354dadadd6" providerId="ADAL" clId="{604E24E1-7214-4340-9AA1-D602C8346A2C}" dt="2023-11-14T10:40:44.931" v="17494"/>
          <ac:spMkLst>
            <pc:docMk/>
            <pc:sldMk cId="2159112071" sldId="357"/>
            <ac:spMk id="3" creationId="{1A1E8258-F576-6CF5-0C68-009C63289DA6}"/>
          </ac:spMkLst>
        </pc:spChg>
      </pc:sldChg>
      <pc:sldChg chg="modSp add mod">
        <pc:chgData name="#KWOK CHIN YUEN#" userId="f950141c-72dc-40af-bcc3-22354dadadd6" providerId="ADAL" clId="{604E24E1-7214-4340-9AA1-D602C8346A2C}" dt="2023-11-14T11:00:08.770" v="18307" actId="403"/>
        <pc:sldMkLst>
          <pc:docMk/>
          <pc:sldMk cId="2210376345" sldId="358"/>
        </pc:sldMkLst>
        <pc:spChg chg="mod">
          <ac:chgData name="#KWOK CHIN YUEN#" userId="f950141c-72dc-40af-bcc3-22354dadadd6" providerId="ADAL" clId="{604E24E1-7214-4340-9AA1-D602C8346A2C}" dt="2023-11-14T11:00:08.770" v="18307" actId="403"/>
          <ac:spMkLst>
            <pc:docMk/>
            <pc:sldMk cId="2210376345" sldId="358"/>
            <ac:spMk id="2" creationId="{FA97FD55-8B3D-E592-E9A3-E4ECAFAE52D4}"/>
          </ac:spMkLst>
        </pc:spChg>
        <pc:spChg chg="mod">
          <ac:chgData name="#KWOK CHIN YUEN#" userId="f950141c-72dc-40af-bcc3-22354dadadd6" providerId="ADAL" clId="{604E24E1-7214-4340-9AA1-D602C8346A2C}" dt="2023-11-14T10:40:59.092" v="17499"/>
          <ac:spMkLst>
            <pc:docMk/>
            <pc:sldMk cId="2210376345" sldId="358"/>
            <ac:spMk id="3" creationId="{1A1E8258-F576-6CF5-0C68-009C63289DA6}"/>
          </ac:spMkLst>
        </pc:spChg>
      </pc:sldChg>
      <pc:sldChg chg="modSp add mod">
        <pc:chgData name="#KWOK CHIN YUEN#" userId="f950141c-72dc-40af-bcc3-22354dadadd6" providerId="ADAL" clId="{604E24E1-7214-4340-9AA1-D602C8346A2C}" dt="2023-11-14T11:00:16.279" v="18313" actId="404"/>
        <pc:sldMkLst>
          <pc:docMk/>
          <pc:sldMk cId="3894080629" sldId="359"/>
        </pc:sldMkLst>
        <pc:spChg chg="mod">
          <ac:chgData name="#KWOK CHIN YUEN#" userId="f950141c-72dc-40af-bcc3-22354dadadd6" providerId="ADAL" clId="{604E24E1-7214-4340-9AA1-D602C8346A2C}" dt="2023-11-14T11:00:16.279" v="18313" actId="404"/>
          <ac:spMkLst>
            <pc:docMk/>
            <pc:sldMk cId="3894080629" sldId="359"/>
            <ac:spMk id="2" creationId="{FA97FD55-8B3D-E592-E9A3-E4ECAFAE52D4}"/>
          </ac:spMkLst>
        </pc:spChg>
        <pc:spChg chg="mod">
          <ac:chgData name="#KWOK CHIN YUEN#" userId="f950141c-72dc-40af-bcc3-22354dadadd6" providerId="ADAL" clId="{604E24E1-7214-4340-9AA1-D602C8346A2C}" dt="2023-11-14T10:41:14.832" v="17504"/>
          <ac:spMkLst>
            <pc:docMk/>
            <pc:sldMk cId="3894080629" sldId="359"/>
            <ac:spMk id="3" creationId="{1A1E8258-F576-6CF5-0C68-009C63289DA6}"/>
          </ac:spMkLst>
        </pc:spChg>
      </pc:sldChg>
      <pc:sldChg chg="addSp modSp add mod">
        <pc:chgData name="#KWOK CHIN YUEN#" userId="f950141c-72dc-40af-bcc3-22354dadadd6" providerId="ADAL" clId="{604E24E1-7214-4340-9AA1-D602C8346A2C}" dt="2023-11-14T11:01:40.461" v="18355" actId="20577"/>
        <pc:sldMkLst>
          <pc:docMk/>
          <pc:sldMk cId="1192387094" sldId="360"/>
        </pc:sldMkLst>
        <pc:spChg chg="mod">
          <ac:chgData name="#KWOK CHIN YUEN#" userId="f950141c-72dc-40af-bcc3-22354dadadd6" providerId="ADAL" clId="{604E24E1-7214-4340-9AA1-D602C8346A2C}" dt="2023-11-14T11:01:40.461" v="18355" actId="20577"/>
          <ac:spMkLst>
            <pc:docMk/>
            <pc:sldMk cId="1192387094" sldId="360"/>
            <ac:spMk id="2" creationId="{FA97FD55-8B3D-E592-E9A3-E4ECAFAE52D4}"/>
          </ac:spMkLst>
        </pc:spChg>
        <pc:spChg chg="mod">
          <ac:chgData name="#KWOK CHIN YUEN#" userId="f950141c-72dc-40af-bcc3-22354dadadd6" providerId="ADAL" clId="{604E24E1-7214-4340-9AA1-D602C8346A2C}" dt="2023-11-14T10:43:18.647" v="17535" actId="1076"/>
          <ac:spMkLst>
            <pc:docMk/>
            <pc:sldMk cId="1192387094" sldId="360"/>
            <ac:spMk id="3" creationId="{1A1E8258-F576-6CF5-0C68-009C63289DA6}"/>
          </ac:spMkLst>
        </pc:spChg>
        <pc:graphicFrameChg chg="add mod">
          <ac:chgData name="#KWOK CHIN YUEN#" userId="f950141c-72dc-40af-bcc3-22354dadadd6" providerId="ADAL" clId="{604E24E1-7214-4340-9AA1-D602C8346A2C}" dt="2023-11-14T10:43:20.684" v="17536" actId="1076"/>
          <ac:graphicFrameMkLst>
            <pc:docMk/>
            <pc:sldMk cId="1192387094" sldId="360"/>
            <ac:graphicFrameMk id="4" creationId="{DA82A035-09E0-6270-E70D-68BB00B39725}"/>
          </ac:graphicFrameMkLst>
        </pc:graphicFrameChg>
      </pc:sldChg>
      <pc:sldChg chg="addSp delSp modSp add mod">
        <pc:chgData name="#KWOK CHIN YUEN#" userId="f950141c-72dc-40af-bcc3-22354dadadd6" providerId="ADAL" clId="{604E24E1-7214-4340-9AA1-D602C8346A2C}" dt="2023-11-14T11:01:43.038" v="18356" actId="20577"/>
        <pc:sldMkLst>
          <pc:docMk/>
          <pc:sldMk cId="776566307" sldId="361"/>
        </pc:sldMkLst>
        <pc:spChg chg="mod">
          <ac:chgData name="#KWOK CHIN YUEN#" userId="f950141c-72dc-40af-bcc3-22354dadadd6" providerId="ADAL" clId="{604E24E1-7214-4340-9AA1-D602C8346A2C}" dt="2023-11-14T11:01:43.038" v="18356" actId="20577"/>
          <ac:spMkLst>
            <pc:docMk/>
            <pc:sldMk cId="776566307" sldId="361"/>
            <ac:spMk id="2" creationId="{FA97FD55-8B3D-E592-E9A3-E4ECAFAE52D4}"/>
          </ac:spMkLst>
        </pc:spChg>
        <pc:spChg chg="del">
          <ac:chgData name="#KWOK CHIN YUEN#" userId="f950141c-72dc-40af-bcc3-22354dadadd6" providerId="ADAL" clId="{604E24E1-7214-4340-9AA1-D602C8346A2C}" dt="2023-11-14T10:41:53.205" v="17516" actId="478"/>
          <ac:spMkLst>
            <pc:docMk/>
            <pc:sldMk cId="776566307" sldId="361"/>
            <ac:spMk id="3" creationId="{1A1E8258-F576-6CF5-0C68-009C63289DA6}"/>
          </ac:spMkLst>
        </pc:spChg>
        <pc:spChg chg="add del mod">
          <ac:chgData name="#KWOK CHIN YUEN#" userId="f950141c-72dc-40af-bcc3-22354dadadd6" providerId="ADAL" clId="{604E24E1-7214-4340-9AA1-D602C8346A2C}" dt="2023-11-14T10:41:55.793" v="17518" actId="478"/>
          <ac:spMkLst>
            <pc:docMk/>
            <pc:sldMk cId="776566307" sldId="361"/>
            <ac:spMk id="6" creationId="{3589071B-7175-18C6-90C0-4827488C2429}"/>
          </ac:spMkLst>
        </pc:spChg>
        <pc:graphicFrameChg chg="del">
          <ac:chgData name="#KWOK CHIN YUEN#" userId="f950141c-72dc-40af-bcc3-22354dadadd6" providerId="ADAL" clId="{604E24E1-7214-4340-9AA1-D602C8346A2C}" dt="2023-11-14T10:41:54.469" v="17517" actId="478"/>
          <ac:graphicFrameMkLst>
            <pc:docMk/>
            <pc:sldMk cId="776566307" sldId="361"/>
            <ac:graphicFrameMk id="4" creationId="{DA82A035-09E0-6270-E70D-68BB00B39725}"/>
          </ac:graphicFrameMkLst>
        </pc:graphicFrameChg>
        <pc:picChg chg="add mod">
          <ac:chgData name="#KWOK CHIN YUEN#" userId="f950141c-72dc-40af-bcc3-22354dadadd6" providerId="ADAL" clId="{604E24E1-7214-4340-9AA1-D602C8346A2C}" dt="2023-11-14T10:43:25.651" v="17538" actId="1076"/>
          <ac:picMkLst>
            <pc:docMk/>
            <pc:sldMk cId="776566307" sldId="361"/>
            <ac:picMk id="7" creationId="{11E6F92A-66F1-8D80-2BD9-233F49C9D7FB}"/>
          </ac:picMkLst>
        </pc:picChg>
      </pc:sldChg>
      <pc:sldChg chg="modSp add mod">
        <pc:chgData name="#KWOK CHIN YUEN#" userId="f950141c-72dc-40af-bcc3-22354dadadd6" providerId="ADAL" clId="{604E24E1-7214-4340-9AA1-D602C8346A2C}" dt="2023-11-14T11:01:27.379" v="18353" actId="20577"/>
        <pc:sldMkLst>
          <pc:docMk/>
          <pc:sldMk cId="503169314" sldId="362"/>
        </pc:sldMkLst>
        <pc:spChg chg="mod">
          <ac:chgData name="#KWOK CHIN YUEN#" userId="f950141c-72dc-40af-bcc3-22354dadadd6" providerId="ADAL" clId="{604E24E1-7214-4340-9AA1-D602C8346A2C}" dt="2023-11-14T11:01:27.379" v="18353" actId="20577"/>
          <ac:spMkLst>
            <pc:docMk/>
            <pc:sldMk cId="503169314" sldId="362"/>
            <ac:spMk id="2" creationId="{FA97FD55-8B3D-E592-E9A3-E4ECAFAE52D4}"/>
          </ac:spMkLst>
        </pc:spChg>
        <pc:spChg chg="mod">
          <ac:chgData name="#KWOK CHIN YUEN#" userId="f950141c-72dc-40af-bcc3-22354dadadd6" providerId="ADAL" clId="{604E24E1-7214-4340-9AA1-D602C8346A2C}" dt="2023-11-14T10:42:54.074" v="17532" actId="1076"/>
          <ac:spMkLst>
            <pc:docMk/>
            <pc:sldMk cId="503169314" sldId="362"/>
            <ac:spMk id="3" creationId="{1A1E8258-F576-6CF5-0C68-009C63289DA6}"/>
          </ac:spMkLst>
        </pc:spChg>
        <pc:graphicFrameChg chg="mod">
          <ac:chgData name="#KWOK CHIN YUEN#" userId="f950141c-72dc-40af-bcc3-22354dadadd6" providerId="ADAL" clId="{604E24E1-7214-4340-9AA1-D602C8346A2C}" dt="2023-11-14T10:42:58.461" v="17533" actId="1076"/>
          <ac:graphicFrameMkLst>
            <pc:docMk/>
            <pc:sldMk cId="503169314" sldId="362"/>
            <ac:graphicFrameMk id="4" creationId="{DA82A035-09E0-6270-E70D-68BB00B39725}"/>
          </ac:graphicFrameMkLst>
        </pc:graphicFrameChg>
      </pc:sldChg>
      <pc:sldChg chg="addSp delSp modSp add mod">
        <pc:chgData name="#KWOK CHIN YUEN#" userId="f950141c-72dc-40af-bcc3-22354dadadd6" providerId="ADAL" clId="{604E24E1-7214-4340-9AA1-D602C8346A2C}" dt="2023-11-14T11:01:33.159" v="18354" actId="20577"/>
        <pc:sldMkLst>
          <pc:docMk/>
          <pc:sldMk cId="500887510" sldId="363"/>
        </pc:sldMkLst>
        <pc:spChg chg="mod">
          <ac:chgData name="#KWOK CHIN YUEN#" userId="f950141c-72dc-40af-bcc3-22354dadadd6" providerId="ADAL" clId="{604E24E1-7214-4340-9AA1-D602C8346A2C}" dt="2023-11-14T11:01:33.159" v="18354" actId="20577"/>
          <ac:spMkLst>
            <pc:docMk/>
            <pc:sldMk cId="500887510" sldId="363"/>
            <ac:spMk id="2" creationId="{FA97FD55-8B3D-E592-E9A3-E4ECAFAE52D4}"/>
          </ac:spMkLst>
        </pc:spChg>
        <pc:spChg chg="mod">
          <ac:chgData name="#KWOK CHIN YUEN#" userId="f950141c-72dc-40af-bcc3-22354dadadd6" providerId="ADAL" clId="{604E24E1-7214-4340-9AA1-D602C8346A2C}" dt="2023-11-14T10:44:00.300" v="17550" actId="404"/>
          <ac:spMkLst>
            <pc:docMk/>
            <pc:sldMk cId="500887510" sldId="363"/>
            <ac:spMk id="3" creationId="{1A1E8258-F576-6CF5-0C68-009C63289DA6}"/>
          </ac:spMkLst>
        </pc:spChg>
        <pc:graphicFrameChg chg="del">
          <ac:chgData name="#KWOK CHIN YUEN#" userId="f950141c-72dc-40af-bcc3-22354dadadd6" providerId="ADAL" clId="{604E24E1-7214-4340-9AA1-D602C8346A2C}" dt="2023-11-14T10:43:49.599" v="17546" actId="478"/>
          <ac:graphicFrameMkLst>
            <pc:docMk/>
            <pc:sldMk cId="500887510" sldId="363"/>
            <ac:graphicFrameMk id="4" creationId="{DA82A035-09E0-6270-E70D-68BB00B39725}"/>
          </ac:graphicFrameMkLst>
        </pc:graphicFrameChg>
        <pc:picChg chg="add mod">
          <ac:chgData name="#KWOK CHIN YUEN#" userId="f950141c-72dc-40af-bcc3-22354dadadd6" providerId="ADAL" clId="{604E24E1-7214-4340-9AA1-D602C8346A2C}" dt="2023-11-14T10:44:02.320" v="17551" actId="1076"/>
          <ac:picMkLst>
            <pc:docMk/>
            <pc:sldMk cId="500887510" sldId="363"/>
            <ac:picMk id="5" creationId="{629B4A1E-0D9C-3447-7BCC-98529101BB64}"/>
          </ac:picMkLst>
        </pc:picChg>
      </pc:sldChg>
      <pc:sldChg chg="addSp delSp modSp add mod">
        <pc:chgData name="#KWOK CHIN YUEN#" userId="f950141c-72dc-40af-bcc3-22354dadadd6" providerId="ADAL" clId="{604E24E1-7214-4340-9AA1-D602C8346A2C}" dt="2023-11-14T11:01:49.334" v="18357" actId="20577"/>
        <pc:sldMkLst>
          <pc:docMk/>
          <pc:sldMk cId="3369641742" sldId="364"/>
        </pc:sldMkLst>
        <pc:spChg chg="mod">
          <ac:chgData name="#KWOK CHIN YUEN#" userId="f950141c-72dc-40af-bcc3-22354dadadd6" providerId="ADAL" clId="{604E24E1-7214-4340-9AA1-D602C8346A2C}" dt="2023-11-14T11:01:49.334" v="18357" actId="20577"/>
          <ac:spMkLst>
            <pc:docMk/>
            <pc:sldMk cId="3369641742" sldId="364"/>
            <ac:spMk id="2" creationId="{FA97FD55-8B3D-E592-E9A3-E4ECAFAE52D4}"/>
          </ac:spMkLst>
        </pc:spChg>
        <pc:spChg chg="mod">
          <ac:chgData name="#KWOK CHIN YUEN#" userId="f950141c-72dc-40af-bcc3-22354dadadd6" providerId="ADAL" clId="{604E24E1-7214-4340-9AA1-D602C8346A2C}" dt="2023-11-14T10:44:27.476" v="17558"/>
          <ac:spMkLst>
            <pc:docMk/>
            <pc:sldMk cId="3369641742" sldId="364"/>
            <ac:spMk id="3" creationId="{1A1E8258-F576-6CF5-0C68-009C63289DA6}"/>
          </ac:spMkLst>
        </pc:spChg>
        <pc:picChg chg="add mod">
          <ac:chgData name="#KWOK CHIN YUEN#" userId="f950141c-72dc-40af-bcc3-22354dadadd6" providerId="ADAL" clId="{604E24E1-7214-4340-9AA1-D602C8346A2C}" dt="2023-11-14T10:44:33.323" v="17562"/>
          <ac:picMkLst>
            <pc:docMk/>
            <pc:sldMk cId="3369641742" sldId="364"/>
            <ac:picMk id="4" creationId="{B6DA4C12-5E49-9DAF-EFBE-50114DEB315A}"/>
          </ac:picMkLst>
        </pc:picChg>
        <pc:picChg chg="del">
          <ac:chgData name="#KWOK CHIN YUEN#" userId="f950141c-72dc-40af-bcc3-22354dadadd6" providerId="ADAL" clId="{604E24E1-7214-4340-9AA1-D602C8346A2C}" dt="2023-11-14T10:44:33.198" v="17561" actId="478"/>
          <ac:picMkLst>
            <pc:docMk/>
            <pc:sldMk cId="3369641742" sldId="364"/>
            <ac:picMk id="5" creationId="{629B4A1E-0D9C-3447-7BCC-98529101BB64}"/>
          </ac:picMkLst>
        </pc:picChg>
      </pc:sldChg>
      <pc:sldChg chg="addSp delSp modSp add mod">
        <pc:chgData name="#KWOK CHIN YUEN#" userId="f950141c-72dc-40af-bcc3-22354dadadd6" providerId="ADAL" clId="{604E24E1-7214-4340-9AA1-D602C8346A2C}" dt="2023-11-14T10:45:04.339" v="17575" actId="1076"/>
        <pc:sldMkLst>
          <pc:docMk/>
          <pc:sldMk cId="1650037588" sldId="365"/>
        </pc:sldMkLst>
        <pc:spChg chg="mod">
          <ac:chgData name="#KWOK CHIN YUEN#" userId="f950141c-72dc-40af-bcc3-22354dadadd6" providerId="ADAL" clId="{604E24E1-7214-4340-9AA1-D602C8346A2C}" dt="2023-11-14T10:44:45.403" v="17566"/>
          <ac:spMkLst>
            <pc:docMk/>
            <pc:sldMk cId="1650037588" sldId="365"/>
            <ac:spMk id="2" creationId="{FA97FD55-8B3D-E592-E9A3-E4ECAFAE52D4}"/>
          </ac:spMkLst>
        </pc:spChg>
        <pc:spChg chg="mod">
          <ac:chgData name="#KWOK CHIN YUEN#" userId="f950141c-72dc-40af-bcc3-22354dadadd6" providerId="ADAL" clId="{604E24E1-7214-4340-9AA1-D602C8346A2C}" dt="2023-11-14T10:45:00.913" v="17572" actId="27636"/>
          <ac:spMkLst>
            <pc:docMk/>
            <pc:sldMk cId="1650037588" sldId="365"/>
            <ac:spMk id="3" creationId="{1A1E8258-F576-6CF5-0C68-009C63289DA6}"/>
          </ac:spMkLst>
        </pc:spChg>
        <pc:picChg chg="del">
          <ac:chgData name="#KWOK CHIN YUEN#" userId="f950141c-72dc-40af-bcc3-22354dadadd6" providerId="ADAL" clId="{604E24E1-7214-4340-9AA1-D602C8346A2C}" dt="2023-11-14T10:45:02.066" v="17573" actId="478"/>
          <ac:picMkLst>
            <pc:docMk/>
            <pc:sldMk cId="1650037588" sldId="365"/>
            <ac:picMk id="4" creationId="{B6DA4C12-5E49-9DAF-EFBE-50114DEB315A}"/>
          </ac:picMkLst>
        </pc:picChg>
        <pc:picChg chg="add mod">
          <ac:chgData name="#KWOK CHIN YUEN#" userId="f950141c-72dc-40af-bcc3-22354dadadd6" providerId="ADAL" clId="{604E24E1-7214-4340-9AA1-D602C8346A2C}" dt="2023-11-14T10:45:04.339" v="17575" actId="1076"/>
          <ac:picMkLst>
            <pc:docMk/>
            <pc:sldMk cId="1650037588" sldId="365"/>
            <ac:picMk id="5" creationId="{ADD83D7C-759F-0691-51C0-0F362951A3BC}"/>
          </ac:picMkLst>
        </pc:picChg>
      </pc:sldChg>
      <pc:sldChg chg="delSp modSp add mod">
        <pc:chgData name="#KWOK CHIN YUEN#" userId="f950141c-72dc-40af-bcc3-22354dadadd6" providerId="ADAL" clId="{604E24E1-7214-4340-9AA1-D602C8346A2C}" dt="2023-11-14T10:45:20.038" v="17581"/>
        <pc:sldMkLst>
          <pc:docMk/>
          <pc:sldMk cId="408486621" sldId="366"/>
        </pc:sldMkLst>
        <pc:spChg chg="mod">
          <ac:chgData name="#KWOK CHIN YUEN#" userId="f950141c-72dc-40af-bcc3-22354dadadd6" providerId="ADAL" clId="{604E24E1-7214-4340-9AA1-D602C8346A2C}" dt="2023-11-14T10:45:12.473" v="17578"/>
          <ac:spMkLst>
            <pc:docMk/>
            <pc:sldMk cId="408486621" sldId="366"/>
            <ac:spMk id="2" creationId="{FA97FD55-8B3D-E592-E9A3-E4ECAFAE52D4}"/>
          </ac:spMkLst>
        </pc:spChg>
        <pc:spChg chg="mod">
          <ac:chgData name="#KWOK CHIN YUEN#" userId="f950141c-72dc-40af-bcc3-22354dadadd6" providerId="ADAL" clId="{604E24E1-7214-4340-9AA1-D602C8346A2C}" dt="2023-11-14T10:45:20.038" v="17581"/>
          <ac:spMkLst>
            <pc:docMk/>
            <pc:sldMk cId="408486621" sldId="366"/>
            <ac:spMk id="3" creationId="{1A1E8258-F576-6CF5-0C68-009C63289DA6}"/>
          </ac:spMkLst>
        </pc:spChg>
        <pc:picChg chg="del">
          <ac:chgData name="#KWOK CHIN YUEN#" userId="f950141c-72dc-40af-bcc3-22354dadadd6" providerId="ADAL" clId="{604E24E1-7214-4340-9AA1-D602C8346A2C}" dt="2023-11-14T10:45:18.222" v="17580" actId="478"/>
          <ac:picMkLst>
            <pc:docMk/>
            <pc:sldMk cId="408486621" sldId="366"/>
            <ac:picMk id="4" creationId="{B6DA4C12-5E49-9DAF-EFBE-50114DEB315A}"/>
          </ac:picMkLst>
        </pc:picChg>
      </pc:sldChg>
      <pc:sldChg chg="add del">
        <pc:chgData name="#KWOK CHIN YUEN#" userId="f950141c-72dc-40af-bcc3-22354dadadd6" providerId="ADAL" clId="{604E24E1-7214-4340-9AA1-D602C8346A2C}" dt="2023-11-14T11:01:21.191" v="18352" actId="47"/>
        <pc:sldMkLst>
          <pc:docMk/>
          <pc:sldMk cId="3024859019" sldId="367"/>
        </pc:sldMkLst>
      </pc:sldChg>
      <pc:sldChg chg="addSp delSp modSp add mod">
        <pc:chgData name="#KWOK CHIN YUEN#" userId="f950141c-72dc-40af-bcc3-22354dadadd6" providerId="ADAL" clId="{604E24E1-7214-4340-9AA1-D602C8346A2C}" dt="2023-11-14T11:06:57.422" v="18792" actId="403"/>
        <pc:sldMkLst>
          <pc:docMk/>
          <pc:sldMk cId="4289180504" sldId="368"/>
        </pc:sldMkLst>
        <pc:spChg chg="mod">
          <ac:chgData name="#KWOK CHIN YUEN#" userId="f950141c-72dc-40af-bcc3-22354dadadd6" providerId="ADAL" clId="{604E24E1-7214-4340-9AA1-D602C8346A2C}" dt="2023-11-14T10:59:21.725" v="18287" actId="20577"/>
          <ac:spMkLst>
            <pc:docMk/>
            <pc:sldMk cId="4289180504" sldId="368"/>
            <ac:spMk id="3" creationId="{4454D625-7580-0072-5BEC-CB1FCEF7B5CA}"/>
          </ac:spMkLst>
        </pc:spChg>
        <pc:spChg chg="add del">
          <ac:chgData name="#KWOK CHIN YUEN#" userId="f950141c-72dc-40af-bcc3-22354dadadd6" providerId="ADAL" clId="{604E24E1-7214-4340-9AA1-D602C8346A2C}" dt="2023-11-14T10:54:56.741" v="17592" actId="22"/>
          <ac:spMkLst>
            <pc:docMk/>
            <pc:sldMk cId="4289180504" sldId="368"/>
            <ac:spMk id="4" creationId="{9922B98B-79FF-BA97-E79E-A3031A2305A7}"/>
          </ac:spMkLst>
        </pc:spChg>
        <pc:spChg chg="add del">
          <ac:chgData name="#KWOK CHIN YUEN#" userId="f950141c-72dc-40af-bcc3-22354dadadd6" providerId="ADAL" clId="{604E24E1-7214-4340-9AA1-D602C8346A2C}" dt="2023-11-14T10:55:04.671" v="17595" actId="22"/>
          <ac:spMkLst>
            <pc:docMk/>
            <pc:sldMk cId="4289180504" sldId="368"/>
            <ac:spMk id="6" creationId="{5B212839-4283-59BB-76DD-AA5AB3E2BC68}"/>
          </ac:spMkLst>
        </pc:spChg>
        <pc:spChg chg="mod">
          <ac:chgData name="#KWOK CHIN YUEN#" userId="f950141c-72dc-40af-bcc3-22354dadadd6" providerId="ADAL" clId="{604E24E1-7214-4340-9AA1-D602C8346A2C}" dt="2023-11-14T11:06:57.422" v="18792" actId="403"/>
          <ac:spMkLst>
            <pc:docMk/>
            <pc:sldMk cId="4289180504" sldId="368"/>
            <ac:spMk id="9" creationId="{D63C93A8-FE58-8638-DE61-D153C14063CA}"/>
          </ac:spMkLst>
        </pc:spChg>
      </pc:sldChg>
      <pc:sldChg chg="modSp add mod">
        <pc:chgData name="#KWOK CHIN YUEN#" userId="f950141c-72dc-40af-bcc3-22354dadadd6" providerId="ADAL" clId="{604E24E1-7214-4340-9AA1-D602C8346A2C}" dt="2023-11-14T11:08:26.159" v="18961" actId="11"/>
        <pc:sldMkLst>
          <pc:docMk/>
          <pc:sldMk cId="3325445929" sldId="369"/>
        </pc:sldMkLst>
        <pc:spChg chg="mod">
          <ac:chgData name="#KWOK CHIN YUEN#" userId="f950141c-72dc-40af-bcc3-22354dadadd6" providerId="ADAL" clId="{604E24E1-7214-4340-9AA1-D602C8346A2C}" dt="2023-11-14T11:08:26.159" v="18961" actId="11"/>
          <ac:spMkLst>
            <pc:docMk/>
            <pc:sldMk cId="3325445929" sldId="369"/>
            <ac:spMk id="3" creationId="{4454D625-7580-0072-5BEC-CB1FCEF7B5CA}"/>
          </ac:spMkLst>
        </pc:spChg>
        <pc:spChg chg="mod">
          <ac:chgData name="#KWOK CHIN YUEN#" userId="f950141c-72dc-40af-bcc3-22354dadadd6" providerId="ADAL" clId="{604E24E1-7214-4340-9AA1-D602C8346A2C}" dt="2023-11-14T11:07:21.016" v="18806" actId="404"/>
          <ac:spMkLst>
            <pc:docMk/>
            <pc:sldMk cId="3325445929" sldId="369"/>
            <ac:spMk id="9" creationId="{D63C93A8-FE58-8638-DE61-D153C14063CA}"/>
          </ac:spMkLst>
        </pc:spChg>
      </pc:sldChg>
      <pc:sldChg chg="modSp add mod ord">
        <pc:chgData name="#KWOK CHIN YUEN#" userId="f950141c-72dc-40af-bcc3-22354dadadd6" providerId="ADAL" clId="{604E24E1-7214-4340-9AA1-D602C8346A2C}" dt="2023-11-14T11:17:34.463" v="19591"/>
        <pc:sldMkLst>
          <pc:docMk/>
          <pc:sldMk cId="3916847091" sldId="370"/>
        </pc:sldMkLst>
        <pc:spChg chg="mod">
          <ac:chgData name="#KWOK CHIN YUEN#" userId="f950141c-72dc-40af-bcc3-22354dadadd6" providerId="ADAL" clId="{604E24E1-7214-4340-9AA1-D602C8346A2C}" dt="2023-11-14T11:17:25.187" v="19589" actId="20577"/>
          <ac:spMkLst>
            <pc:docMk/>
            <pc:sldMk cId="3916847091" sldId="370"/>
            <ac:spMk id="3" creationId="{4454D625-7580-0072-5BEC-CB1FCEF7B5CA}"/>
          </ac:spMkLst>
        </pc:spChg>
        <pc:spChg chg="mod">
          <ac:chgData name="#KWOK CHIN YUEN#" userId="f950141c-72dc-40af-bcc3-22354dadadd6" providerId="ADAL" clId="{604E24E1-7214-4340-9AA1-D602C8346A2C}" dt="2023-11-14T11:09:50.505" v="19143" actId="20577"/>
          <ac:spMkLst>
            <pc:docMk/>
            <pc:sldMk cId="3916847091" sldId="370"/>
            <ac:spMk id="9" creationId="{D63C93A8-FE58-8638-DE61-D153C14063CA}"/>
          </ac:spMkLst>
        </pc:spChg>
      </pc:sldChg>
      <pc:sldChg chg="modSp add mod ord">
        <pc:chgData name="#KWOK CHIN YUEN#" userId="f950141c-72dc-40af-bcc3-22354dadadd6" providerId="ADAL" clId="{604E24E1-7214-4340-9AA1-D602C8346A2C}" dt="2023-11-14T11:22:05.247" v="19824" actId="20577"/>
        <pc:sldMkLst>
          <pc:docMk/>
          <pc:sldMk cId="3630082111" sldId="371"/>
        </pc:sldMkLst>
        <pc:spChg chg="mod">
          <ac:chgData name="#KWOK CHIN YUEN#" userId="f950141c-72dc-40af-bcc3-22354dadadd6" providerId="ADAL" clId="{604E24E1-7214-4340-9AA1-D602C8346A2C}" dt="2023-11-14T11:22:05.247" v="19824" actId="20577"/>
          <ac:spMkLst>
            <pc:docMk/>
            <pc:sldMk cId="3630082111" sldId="371"/>
            <ac:spMk id="3" creationId="{4454D625-7580-0072-5BEC-CB1FCEF7B5CA}"/>
          </ac:spMkLst>
        </pc:spChg>
        <pc:spChg chg="mod">
          <ac:chgData name="#KWOK CHIN YUEN#" userId="f950141c-72dc-40af-bcc3-22354dadadd6" providerId="ADAL" clId="{604E24E1-7214-4340-9AA1-D602C8346A2C}" dt="2023-11-14T11:17:39.770" v="19602" actId="20577"/>
          <ac:spMkLst>
            <pc:docMk/>
            <pc:sldMk cId="3630082111" sldId="371"/>
            <ac:spMk id="9" creationId="{D63C93A8-FE58-8638-DE61-D153C14063CA}"/>
          </ac:spMkLst>
        </pc:spChg>
      </pc:sldChg>
      <pc:sldChg chg="modSp add mod">
        <pc:chgData name="#KWOK CHIN YUEN#" userId="f950141c-72dc-40af-bcc3-22354dadadd6" providerId="ADAL" clId="{604E24E1-7214-4340-9AA1-D602C8346A2C}" dt="2023-11-14T11:24:05.311" v="20016" actId="11"/>
        <pc:sldMkLst>
          <pc:docMk/>
          <pc:sldMk cId="1221330707" sldId="372"/>
        </pc:sldMkLst>
        <pc:spChg chg="mod">
          <ac:chgData name="#KWOK CHIN YUEN#" userId="f950141c-72dc-40af-bcc3-22354dadadd6" providerId="ADAL" clId="{604E24E1-7214-4340-9AA1-D602C8346A2C}" dt="2023-11-14T11:24:05.311" v="20016" actId="11"/>
          <ac:spMkLst>
            <pc:docMk/>
            <pc:sldMk cId="1221330707" sldId="372"/>
            <ac:spMk id="3" creationId="{4454D625-7580-0072-5BEC-CB1FCEF7B5CA}"/>
          </ac:spMkLst>
        </pc:spChg>
        <pc:spChg chg="mod">
          <ac:chgData name="#KWOK CHIN YUEN#" userId="f950141c-72dc-40af-bcc3-22354dadadd6" providerId="ADAL" clId="{604E24E1-7214-4340-9AA1-D602C8346A2C}" dt="2023-11-14T11:17:46.704" v="19613" actId="20577"/>
          <ac:spMkLst>
            <pc:docMk/>
            <pc:sldMk cId="1221330707" sldId="372"/>
            <ac:spMk id="9" creationId="{D63C93A8-FE58-8638-DE61-D153C14063CA}"/>
          </ac:spMkLst>
        </pc:spChg>
      </pc:sldChg>
      <pc:sldChg chg="addSp modSp add mod">
        <pc:chgData name="#KWOK CHIN YUEN#" userId="f950141c-72dc-40af-bcc3-22354dadadd6" providerId="ADAL" clId="{604E24E1-7214-4340-9AA1-D602C8346A2C}" dt="2023-11-14T11:29:40.637" v="20666" actId="1076"/>
        <pc:sldMkLst>
          <pc:docMk/>
          <pc:sldMk cId="2521641002" sldId="373"/>
        </pc:sldMkLst>
        <pc:spChg chg="mod">
          <ac:chgData name="#KWOK CHIN YUEN#" userId="f950141c-72dc-40af-bcc3-22354dadadd6" providerId="ADAL" clId="{604E24E1-7214-4340-9AA1-D602C8346A2C}" dt="2023-11-14T11:29:36.726" v="20664" actId="1076"/>
          <ac:spMkLst>
            <pc:docMk/>
            <pc:sldMk cId="2521641002" sldId="373"/>
            <ac:spMk id="3" creationId="{4454D625-7580-0072-5BEC-CB1FCEF7B5CA}"/>
          </ac:spMkLst>
        </pc:spChg>
        <pc:spChg chg="mod">
          <ac:chgData name="#KWOK CHIN YUEN#" userId="f950141c-72dc-40af-bcc3-22354dadadd6" providerId="ADAL" clId="{604E24E1-7214-4340-9AA1-D602C8346A2C}" dt="2023-11-14T11:24:33.030" v="20062" actId="20577"/>
          <ac:spMkLst>
            <pc:docMk/>
            <pc:sldMk cId="2521641002" sldId="373"/>
            <ac:spMk id="9" creationId="{D63C93A8-FE58-8638-DE61-D153C14063CA}"/>
          </ac:spMkLst>
        </pc:spChg>
        <pc:picChg chg="add mod">
          <ac:chgData name="#KWOK CHIN YUEN#" userId="f950141c-72dc-40af-bcc3-22354dadadd6" providerId="ADAL" clId="{604E24E1-7214-4340-9AA1-D602C8346A2C}" dt="2023-11-14T11:29:39.502" v="20665" actId="1076"/>
          <ac:picMkLst>
            <pc:docMk/>
            <pc:sldMk cId="2521641002" sldId="373"/>
            <ac:picMk id="4" creationId="{CDAFA6FE-D5FD-436B-4E85-3FF5EAD584AE}"/>
          </ac:picMkLst>
        </pc:picChg>
        <pc:picChg chg="add mod">
          <ac:chgData name="#KWOK CHIN YUEN#" userId="f950141c-72dc-40af-bcc3-22354dadadd6" providerId="ADAL" clId="{604E24E1-7214-4340-9AA1-D602C8346A2C}" dt="2023-11-14T11:29:40.637" v="20666" actId="1076"/>
          <ac:picMkLst>
            <pc:docMk/>
            <pc:sldMk cId="2521641002" sldId="373"/>
            <ac:picMk id="6" creationId="{9B1C4C49-FCA8-D472-218A-A9AAD72EC218}"/>
          </ac:picMkLst>
        </pc:picChg>
      </pc:sldChg>
      <pc:sldChg chg="modSp add mod">
        <pc:chgData name="#KWOK CHIN YUEN#" userId="f950141c-72dc-40af-bcc3-22354dadadd6" providerId="ADAL" clId="{604E24E1-7214-4340-9AA1-D602C8346A2C}" dt="2023-11-14T11:33:57.410" v="21196" actId="20577"/>
        <pc:sldMkLst>
          <pc:docMk/>
          <pc:sldMk cId="3741882431" sldId="374"/>
        </pc:sldMkLst>
        <pc:spChg chg="mod">
          <ac:chgData name="#KWOK CHIN YUEN#" userId="f950141c-72dc-40af-bcc3-22354dadadd6" providerId="ADAL" clId="{604E24E1-7214-4340-9AA1-D602C8346A2C}" dt="2023-11-14T11:33:57.410" v="21196" actId="20577"/>
          <ac:spMkLst>
            <pc:docMk/>
            <pc:sldMk cId="3741882431" sldId="374"/>
            <ac:spMk id="3" creationId="{4454D625-7580-0072-5BEC-CB1FCEF7B5CA}"/>
          </ac:spMkLst>
        </pc:spChg>
        <pc:spChg chg="mod">
          <ac:chgData name="#KWOK CHIN YUEN#" userId="f950141c-72dc-40af-bcc3-22354dadadd6" providerId="ADAL" clId="{604E24E1-7214-4340-9AA1-D602C8346A2C}" dt="2023-11-14T11:30:07.184" v="20717" actId="20577"/>
          <ac:spMkLst>
            <pc:docMk/>
            <pc:sldMk cId="3741882431" sldId="374"/>
            <ac:spMk id="9" creationId="{D63C93A8-FE58-8638-DE61-D153C14063CA}"/>
          </ac:spMkLst>
        </pc:spChg>
      </pc:sldChg>
      <pc:sldChg chg="modSp add mod">
        <pc:chgData name="#KWOK CHIN YUEN#" userId="f950141c-72dc-40af-bcc3-22354dadadd6" providerId="ADAL" clId="{604E24E1-7214-4340-9AA1-D602C8346A2C}" dt="2023-11-14T11:38:45.912" v="21736" actId="20577"/>
        <pc:sldMkLst>
          <pc:docMk/>
          <pc:sldMk cId="889711268" sldId="375"/>
        </pc:sldMkLst>
        <pc:spChg chg="mod">
          <ac:chgData name="#KWOK CHIN YUEN#" userId="f950141c-72dc-40af-bcc3-22354dadadd6" providerId="ADAL" clId="{604E24E1-7214-4340-9AA1-D602C8346A2C}" dt="2023-11-14T11:38:45.912" v="21736" actId="20577"/>
          <ac:spMkLst>
            <pc:docMk/>
            <pc:sldMk cId="889711268" sldId="375"/>
            <ac:spMk id="3" creationId="{4454D625-7580-0072-5BEC-CB1FCEF7B5CA}"/>
          </ac:spMkLst>
        </pc:spChg>
      </pc:sldChg>
      <pc:sldChg chg="addSp delSp modSp add mod">
        <pc:chgData name="#KWOK CHIN YUEN#" userId="f950141c-72dc-40af-bcc3-22354dadadd6" providerId="ADAL" clId="{604E24E1-7214-4340-9AA1-D602C8346A2C}" dt="2023-11-14T11:42:26.692" v="22115" actId="1076"/>
        <pc:sldMkLst>
          <pc:docMk/>
          <pc:sldMk cId="2610288790" sldId="376"/>
        </pc:sldMkLst>
        <pc:spChg chg="mod">
          <ac:chgData name="#KWOK CHIN YUEN#" userId="f950141c-72dc-40af-bcc3-22354dadadd6" providerId="ADAL" clId="{604E24E1-7214-4340-9AA1-D602C8346A2C}" dt="2023-11-14T11:41:14.426" v="22106" actId="11"/>
          <ac:spMkLst>
            <pc:docMk/>
            <pc:sldMk cId="2610288790" sldId="376"/>
            <ac:spMk id="3" creationId="{4454D625-7580-0072-5BEC-CB1FCEF7B5CA}"/>
          </ac:spMkLst>
        </pc:spChg>
        <pc:spChg chg="mod">
          <ac:chgData name="#KWOK CHIN YUEN#" userId="f950141c-72dc-40af-bcc3-22354dadadd6" providerId="ADAL" clId="{604E24E1-7214-4340-9AA1-D602C8346A2C}" dt="2023-11-14T11:39:17.031" v="21778" actId="20577"/>
          <ac:spMkLst>
            <pc:docMk/>
            <pc:sldMk cId="2610288790" sldId="376"/>
            <ac:spMk id="9" creationId="{D63C93A8-FE58-8638-DE61-D153C14063CA}"/>
          </ac:spMkLst>
        </pc:spChg>
        <pc:picChg chg="add del">
          <ac:chgData name="#KWOK CHIN YUEN#" userId="f950141c-72dc-40af-bcc3-22354dadadd6" providerId="ADAL" clId="{604E24E1-7214-4340-9AA1-D602C8346A2C}" dt="2023-11-14T11:41:40.389" v="22110" actId="478"/>
          <ac:picMkLst>
            <pc:docMk/>
            <pc:sldMk cId="2610288790" sldId="376"/>
            <ac:picMk id="4" creationId="{3028980F-1C5C-7D5B-FF02-36752C82BB1A}"/>
          </ac:picMkLst>
        </pc:picChg>
        <pc:picChg chg="add mod">
          <ac:chgData name="#KWOK CHIN YUEN#" userId="f950141c-72dc-40af-bcc3-22354dadadd6" providerId="ADAL" clId="{604E24E1-7214-4340-9AA1-D602C8346A2C}" dt="2023-11-14T11:42:25.661" v="22114" actId="1076"/>
          <ac:picMkLst>
            <pc:docMk/>
            <pc:sldMk cId="2610288790" sldId="376"/>
            <ac:picMk id="6" creationId="{DE5B2E83-666B-8CF8-2488-AF2253ACECCC}"/>
          </ac:picMkLst>
        </pc:picChg>
        <pc:picChg chg="add mod">
          <ac:chgData name="#KWOK CHIN YUEN#" userId="f950141c-72dc-40af-bcc3-22354dadadd6" providerId="ADAL" clId="{604E24E1-7214-4340-9AA1-D602C8346A2C}" dt="2023-11-14T11:42:26.692" v="22115" actId="1076"/>
          <ac:picMkLst>
            <pc:docMk/>
            <pc:sldMk cId="2610288790" sldId="376"/>
            <ac:picMk id="8" creationId="{F8C334D7-8532-DE48-574E-20E8029F746E}"/>
          </ac:picMkLst>
        </pc:picChg>
      </pc:sldChg>
      <pc:sldChg chg="addSp delSp modSp add mod">
        <pc:chgData name="#KWOK CHIN YUEN#" userId="f950141c-72dc-40af-bcc3-22354dadadd6" providerId="ADAL" clId="{604E24E1-7214-4340-9AA1-D602C8346A2C}" dt="2023-11-14T11:49:38.655" v="22679" actId="20577"/>
        <pc:sldMkLst>
          <pc:docMk/>
          <pc:sldMk cId="4170472527" sldId="377"/>
        </pc:sldMkLst>
        <pc:spChg chg="mod">
          <ac:chgData name="#KWOK CHIN YUEN#" userId="f950141c-72dc-40af-bcc3-22354dadadd6" providerId="ADAL" clId="{604E24E1-7214-4340-9AA1-D602C8346A2C}" dt="2023-11-14T11:49:38.655" v="22679" actId="20577"/>
          <ac:spMkLst>
            <pc:docMk/>
            <pc:sldMk cId="4170472527" sldId="377"/>
            <ac:spMk id="3" creationId="{4454D625-7580-0072-5BEC-CB1FCEF7B5CA}"/>
          </ac:spMkLst>
        </pc:spChg>
        <pc:spChg chg="mod">
          <ac:chgData name="#KWOK CHIN YUEN#" userId="f950141c-72dc-40af-bcc3-22354dadadd6" providerId="ADAL" clId="{604E24E1-7214-4340-9AA1-D602C8346A2C}" dt="2023-11-14T11:43:34.378" v="22158" actId="20577"/>
          <ac:spMkLst>
            <pc:docMk/>
            <pc:sldMk cId="4170472527" sldId="377"/>
            <ac:spMk id="9" creationId="{D63C93A8-FE58-8638-DE61-D153C14063CA}"/>
          </ac:spMkLst>
        </pc:spChg>
        <pc:picChg chg="add del mod">
          <ac:chgData name="#KWOK CHIN YUEN#" userId="f950141c-72dc-40af-bcc3-22354dadadd6" providerId="ADAL" clId="{604E24E1-7214-4340-9AA1-D602C8346A2C}" dt="2023-11-14T11:45:02.153" v="22326" actId="478"/>
          <ac:picMkLst>
            <pc:docMk/>
            <pc:sldMk cId="4170472527" sldId="377"/>
            <ac:picMk id="4" creationId="{69196255-382B-B081-B622-F4C0A8B46437}"/>
          </ac:picMkLst>
        </pc:picChg>
        <pc:picChg chg="del">
          <ac:chgData name="#KWOK CHIN YUEN#" userId="f950141c-72dc-40af-bcc3-22354dadadd6" providerId="ADAL" clId="{604E24E1-7214-4340-9AA1-D602C8346A2C}" dt="2023-11-14T11:43:16.759" v="22117" actId="478"/>
          <ac:picMkLst>
            <pc:docMk/>
            <pc:sldMk cId="4170472527" sldId="377"/>
            <ac:picMk id="6" creationId="{DE5B2E83-666B-8CF8-2488-AF2253ACECCC}"/>
          </ac:picMkLst>
        </pc:picChg>
        <pc:picChg chg="add mod">
          <ac:chgData name="#KWOK CHIN YUEN#" userId="f950141c-72dc-40af-bcc3-22354dadadd6" providerId="ADAL" clId="{604E24E1-7214-4340-9AA1-D602C8346A2C}" dt="2023-11-14T11:45:21.739" v="22330" actId="1076"/>
          <ac:picMkLst>
            <pc:docMk/>
            <pc:sldMk cId="4170472527" sldId="377"/>
            <ac:picMk id="7" creationId="{B39B0709-1D23-E10B-21AF-5CF14FBDC54F}"/>
          </ac:picMkLst>
        </pc:picChg>
        <pc:picChg chg="del">
          <ac:chgData name="#KWOK CHIN YUEN#" userId="f950141c-72dc-40af-bcc3-22354dadadd6" providerId="ADAL" clId="{604E24E1-7214-4340-9AA1-D602C8346A2C}" dt="2023-11-14T11:43:17.183" v="22118" actId="478"/>
          <ac:picMkLst>
            <pc:docMk/>
            <pc:sldMk cId="4170472527" sldId="377"/>
            <ac:picMk id="8" creationId="{F8C334D7-8532-DE48-574E-20E8029F746E}"/>
          </ac:picMkLst>
        </pc:picChg>
      </pc:sldChg>
      <pc:sldChg chg="modSp add mod">
        <pc:chgData name="#KWOK CHIN YUEN#" userId="f950141c-72dc-40af-bcc3-22354dadadd6" providerId="ADAL" clId="{604E24E1-7214-4340-9AA1-D602C8346A2C}" dt="2023-11-14T11:47:22.356" v="22554" actId="14100"/>
        <pc:sldMkLst>
          <pc:docMk/>
          <pc:sldMk cId="3522754837" sldId="378"/>
        </pc:sldMkLst>
        <pc:spChg chg="mod">
          <ac:chgData name="#KWOK CHIN YUEN#" userId="f950141c-72dc-40af-bcc3-22354dadadd6" providerId="ADAL" clId="{604E24E1-7214-4340-9AA1-D602C8346A2C}" dt="2023-11-14T11:47:22.356" v="22554" actId="14100"/>
          <ac:spMkLst>
            <pc:docMk/>
            <pc:sldMk cId="3522754837" sldId="378"/>
            <ac:spMk id="3" creationId="{4454D625-7580-0072-5BEC-CB1FCEF7B5CA}"/>
          </ac:spMkLst>
        </pc:spChg>
        <pc:picChg chg="mod">
          <ac:chgData name="#KWOK CHIN YUEN#" userId="f950141c-72dc-40af-bcc3-22354dadadd6" providerId="ADAL" clId="{604E24E1-7214-4340-9AA1-D602C8346A2C}" dt="2023-11-14T11:47:19.362" v="22553" actId="1076"/>
          <ac:picMkLst>
            <pc:docMk/>
            <pc:sldMk cId="3522754837" sldId="378"/>
            <ac:picMk id="4" creationId="{69196255-382B-B081-B622-F4C0A8B46437}"/>
          </ac:picMkLst>
        </pc:picChg>
      </pc:sldChg>
      <pc:sldChg chg="addSp delSp modSp add mod ord">
        <pc:chgData name="#KWOK CHIN YUEN#" userId="f950141c-72dc-40af-bcc3-22354dadadd6" providerId="ADAL" clId="{604E24E1-7214-4340-9AA1-D602C8346A2C}" dt="2023-11-14T11:50:59.295" v="22845" actId="1076"/>
        <pc:sldMkLst>
          <pc:docMk/>
          <pc:sldMk cId="549699464" sldId="379"/>
        </pc:sldMkLst>
        <pc:spChg chg="mod">
          <ac:chgData name="#KWOK CHIN YUEN#" userId="f950141c-72dc-40af-bcc3-22354dadadd6" providerId="ADAL" clId="{604E24E1-7214-4340-9AA1-D602C8346A2C}" dt="2023-11-14T11:50:43.696" v="22840" actId="14100"/>
          <ac:spMkLst>
            <pc:docMk/>
            <pc:sldMk cId="549699464" sldId="379"/>
            <ac:spMk id="3" creationId="{4454D625-7580-0072-5BEC-CB1FCEF7B5CA}"/>
          </ac:spMkLst>
        </pc:spChg>
        <pc:spChg chg="mod">
          <ac:chgData name="#KWOK CHIN YUEN#" userId="f950141c-72dc-40af-bcc3-22354dadadd6" providerId="ADAL" clId="{604E24E1-7214-4340-9AA1-D602C8346A2C}" dt="2023-11-14T11:47:59.554" v="22589" actId="20577"/>
          <ac:spMkLst>
            <pc:docMk/>
            <pc:sldMk cId="549699464" sldId="379"/>
            <ac:spMk id="9" creationId="{D63C93A8-FE58-8638-DE61-D153C14063CA}"/>
          </ac:spMkLst>
        </pc:spChg>
        <pc:picChg chg="add mod">
          <ac:chgData name="#KWOK CHIN YUEN#" userId="f950141c-72dc-40af-bcc3-22354dadadd6" providerId="ADAL" clId="{604E24E1-7214-4340-9AA1-D602C8346A2C}" dt="2023-11-14T11:50:59.295" v="22845" actId="1076"/>
          <ac:picMkLst>
            <pc:docMk/>
            <pc:sldMk cId="549699464" sldId="379"/>
            <ac:picMk id="4" creationId="{136B01B5-F697-7549-65FE-DD0DB8CFE77F}"/>
          </ac:picMkLst>
        </pc:picChg>
        <pc:picChg chg="del">
          <ac:chgData name="#KWOK CHIN YUEN#" userId="f950141c-72dc-40af-bcc3-22354dadadd6" providerId="ADAL" clId="{604E24E1-7214-4340-9AA1-D602C8346A2C}" dt="2023-11-14T11:48:12.683" v="22590" actId="478"/>
          <ac:picMkLst>
            <pc:docMk/>
            <pc:sldMk cId="549699464" sldId="379"/>
            <ac:picMk id="7" creationId="{B39B0709-1D23-E10B-21AF-5CF14FBDC54F}"/>
          </ac:picMkLst>
        </pc:picChg>
      </pc:sldChg>
      <pc:sldChg chg="addSp delSp modSp add mod">
        <pc:chgData name="#KWOK CHIN YUEN#" userId="f950141c-72dc-40af-bcc3-22354dadadd6" providerId="ADAL" clId="{604E24E1-7214-4340-9AA1-D602C8346A2C}" dt="2023-11-14T11:54:54.756" v="22937" actId="14100"/>
        <pc:sldMkLst>
          <pc:docMk/>
          <pc:sldMk cId="2685372760" sldId="380"/>
        </pc:sldMkLst>
        <pc:spChg chg="mod">
          <ac:chgData name="#KWOK CHIN YUEN#" userId="f950141c-72dc-40af-bcc3-22354dadadd6" providerId="ADAL" clId="{604E24E1-7214-4340-9AA1-D602C8346A2C}" dt="2023-11-14T11:54:51.586" v="22936" actId="404"/>
          <ac:spMkLst>
            <pc:docMk/>
            <pc:sldMk cId="2685372760" sldId="380"/>
            <ac:spMk id="3" creationId="{4454D625-7580-0072-5BEC-CB1FCEF7B5CA}"/>
          </ac:spMkLst>
        </pc:spChg>
        <pc:spChg chg="mod">
          <ac:chgData name="#KWOK CHIN YUEN#" userId="f950141c-72dc-40af-bcc3-22354dadadd6" providerId="ADAL" clId="{604E24E1-7214-4340-9AA1-D602C8346A2C}" dt="2023-11-14T11:54:42.987" v="22932" actId="1076"/>
          <ac:spMkLst>
            <pc:docMk/>
            <pc:sldMk cId="2685372760" sldId="380"/>
            <ac:spMk id="9" creationId="{D63C93A8-FE58-8638-DE61-D153C14063CA}"/>
          </ac:spMkLst>
        </pc:spChg>
        <pc:picChg chg="del">
          <ac:chgData name="#KWOK CHIN YUEN#" userId="f950141c-72dc-40af-bcc3-22354dadadd6" providerId="ADAL" clId="{604E24E1-7214-4340-9AA1-D602C8346A2C}" dt="2023-11-14T11:51:19.512" v="22849" actId="478"/>
          <ac:picMkLst>
            <pc:docMk/>
            <pc:sldMk cId="2685372760" sldId="380"/>
            <ac:picMk id="4" creationId="{136B01B5-F697-7549-65FE-DD0DB8CFE77F}"/>
          </ac:picMkLst>
        </pc:picChg>
        <pc:picChg chg="add mod">
          <ac:chgData name="#KWOK CHIN YUEN#" userId="f950141c-72dc-40af-bcc3-22354dadadd6" providerId="ADAL" clId="{604E24E1-7214-4340-9AA1-D602C8346A2C}" dt="2023-11-14T11:54:54.756" v="22937" actId="14100"/>
          <ac:picMkLst>
            <pc:docMk/>
            <pc:sldMk cId="2685372760" sldId="380"/>
            <ac:picMk id="5" creationId="{971CDBFE-2FA3-847C-425E-5030FB4C71F7}"/>
          </ac:picMkLst>
        </pc:picChg>
      </pc:sldChg>
      <pc:sldChg chg="modSp new mod">
        <pc:chgData name="#KWOK CHIN YUEN#" userId="f950141c-72dc-40af-bcc3-22354dadadd6" providerId="ADAL" clId="{604E24E1-7214-4340-9AA1-D602C8346A2C}" dt="2023-11-14T11:58:36.961" v="23407" actId="20577"/>
        <pc:sldMkLst>
          <pc:docMk/>
          <pc:sldMk cId="2159840819" sldId="381"/>
        </pc:sldMkLst>
        <pc:spChg chg="mod">
          <ac:chgData name="#KWOK CHIN YUEN#" userId="f950141c-72dc-40af-bcc3-22354dadadd6" providerId="ADAL" clId="{604E24E1-7214-4340-9AA1-D602C8346A2C}" dt="2023-11-14T11:58:36.961" v="23407" actId="20577"/>
          <ac:spMkLst>
            <pc:docMk/>
            <pc:sldMk cId="2159840819" sldId="381"/>
            <ac:spMk id="2" creationId="{47F10289-2173-ACBB-AEA5-5A40BA75F8EA}"/>
          </ac:spMkLst>
        </pc:spChg>
        <pc:spChg chg="mod">
          <ac:chgData name="#KWOK CHIN YUEN#" userId="f950141c-72dc-40af-bcc3-22354dadadd6" providerId="ADAL" clId="{604E24E1-7214-4340-9AA1-D602C8346A2C}" dt="2023-11-14T11:58:26.106" v="23404" actId="11"/>
          <ac:spMkLst>
            <pc:docMk/>
            <pc:sldMk cId="2159840819" sldId="381"/>
            <ac:spMk id="3" creationId="{2134BBD3-C5D6-44DA-C916-B4343F122055}"/>
          </ac:spMkLst>
        </pc:spChg>
      </pc:sldChg>
      <pc:sldChg chg="modSp add mod">
        <pc:chgData name="#KWOK CHIN YUEN#" userId="f950141c-72dc-40af-bcc3-22354dadadd6" providerId="ADAL" clId="{604E24E1-7214-4340-9AA1-D602C8346A2C}" dt="2023-11-14T12:01:10.257" v="23915" actId="20577"/>
        <pc:sldMkLst>
          <pc:docMk/>
          <pc:sldMk cId="1931569257" sldId="382"/>
        </pc:sldMkLst>
        <pc:spChg chg="mod">
          <ac:chgData name="#KWOK CHIN YUEN#" userId="f950141c-72dc-40af-bcc3-22354dadadd6" providerId="ADAL" clId="{604E24E1-7214-4340-9AA1-D602C8346A2C}" dt="2023-11-14T11:58:51.931" v="23429" actId="20577"/>
          <ac:spMkLst>
            <pc:docMk/>
            <pc:sldMk cId="1931569257" sldId="382"/>
            <ac:spMk id="2" creationId="{47F10289-2173-ACBB-AEA5-5A40BA75F8EA}"/>
          </ac:spMkLst>
        </pc:spChg>
        <pc:spChg chg="mod">
          <ac:chgData name="#KWOK CHIN YUEN#" userId="f950141c-72dc-40af-bcc3-22354dadadd6" providerId="ADAL" clId="{604E24E1-7214-4340-9AA1-D602C8346A2C}" dt="2023-11-14T12:01:10.257" v="23915" actId="20577"/>
          <ac:spMkLst>
            <pc:docMk/>
            <pc:sldMk cId="1931569257" sldId="382"/>
            <ac:spMk id="3" creationId="{2134BBD3-C5D6-44DA-C916-B4343F122055}"/>
          </ac:spMkLst>
        </pc:spChg>
      </pc:sldChg>
    </pc:docChg>
  </pc:docChgLst>
  <pc:docChgLst>
    <pc:chgData name="#KWOK CHIN YUEN#" userId="f950141c-72dc-40af-bcc3-22354dadadd6" providerId="ADAL" clId="{BCEACA20-C153-4257-AFD9-7655EB116411}"/>
    <pc:docChg chg="undo custSel addSld delSld modSld sldOrd">
      <pc:chgData name="#KWOK CHIN YUEN#" userId="f950141c-72dc-40af-bcc3-22354dadadd6" providerId="ADAL" clId="{BCEACA20-C153-4257-AFD9-7655EB116411}" dt="2023-11-16T08:37:36.025" v="2711" actId="478"/>
      <pc:docMkLst>
        <pc:docMk/>
      </pc:docMkLst>
      <pc:sldChg chg="del">
        <pc:chgData name="#KWOK CHIN YUEN#" userId="f950141c-72dc-40af-bcc3-22354dadadd6" providerId="ADAL" clId="{BCEACA20-C153-4257-AFD9-7655EB116411}" dt="2023-11-15T01:10:07.929" v="661" actId="2696"/>
        <pc:sldMkLst>
          <pc:docMk/>
          <pc:sldMk cId="1184465332" sldId="264"/>
        </pc:sldMkLst>
      </pc:sldChg>
      <pc:sldChg chg="addSp delSp modSp add mod ord">
        <pc:chgData name="#KWOK CHIN YUEN#" userId="f950141c-72dc-40af-bcc3-22354dadadd6" providerId="ADAL" clId="{BCEACA20-C153-4257-AFD9-7655EB116411}" dt="2023-11-16T08:37:36.025" v="2711" actId="478"/>
        <pc:sldMkLst>
          <pc:docMk/>
          <pc:sldMk cId="2656943176" sldId="264"/>
        </pc:sldMkLst>
        <pc:spChg chg="mod">
          <ac:chgData name="#KWOK CHIN YUEN#" userId="f950141c-72dc-40af-bcc3-22354dadadd6" providerId="ADAL" clId="{BCEACA20-C153-4257-AFD9-7655EB116411}" dt="2023-11-15T01:18:04.646" v="987" actId="1076"/>
          <ac:spMkLst>
            <pc:docMk/>
            <pc:sldMk cId="2656943176" sldId="264"/>
            <ac:spMk id="3" creationId="{4454D625-7580-0072-5BEC-CB1FCEF7B5CA}"/>
          </ac:spMkLst>
        </pc:spChg>
        <pc:spChg chg="mod">
          <ac:chgData name="#KWOK CHIN YUEN#" userId="f950141c-72dc-40af-bcc3-22354dadadd6" providerId="ADAL" clId="{BCEACA20-C153-4257-AFD9-7655EB116411}" dt="2023-11-15T01:18:01.580" v="985" actId="1076"/>
          <ac:spMkLst>
            <pc:docMk/>
            <pc:sldMk cId="2656943176" sldId="264"/>
            <ac:spMk id="8" creationId="{976425AF-E122-D567-AC70-DED4B16335A9}"/>
          </ac:spMkLst>
        </pc:spChg>
        <pc:spChg chg="mod">
          <ac:chgData name="#KWOK CHIN YUEN#" userId="f950141c-72dc-40af-bcc3-22354dadadd6" providerId="ADAL" clId="{BCEACA20-C153-4257-AFD9-7655EB116411}" dt="2023-11-15T01:18:54.853" v="995"/>
          <ac:spMkLst>
            <pc:docMk/>
            <pc:sldMk cId="2656943176" sldId="264"/>
            <ac:spMk id="9" creationId="{95BCFB66-906F-2413-0308-7C7819E1A721}"/>
          </ac:spMkLst>
        </pc:spChg>
        <pc:picChg chg="add mod">
          <ac:chgData name="#KWOK CHIN YUEN#" userId="f950141c-72dc-40af-bcc3-22354dadadd6" providerId="ADAL" clId="{BCEACA20-C153-4257-AFD9-7655EB116411}" dt="2023-11-16T08:37:20.830" v="2709"/>
          <ac:picMkLst>
            <pc:docMk/>
            <pc:sldMk cId="2656943176" sldId="264"/>
            <ac:picMk id="4" creationId="{06FB6D3E-4F91-28EE-4C64-67B6CAA20714}"/>
          </ac:picMkLst>
        </pc:picChg>
        <pc:picChg chg="del mod">
          <ac:chgData name="#KWOK CHIN YUEN#" userId="f950141c-72dc-40af-bcc3-22354dadadd6" providerId="ADAL" clId="{BCEACA20-C153-4257-AFD9-7655EB116411}" dt="2023-11-16T08:37:19.418" v="2708" actId="21"/>
          <ac:picMkLst>
            <pc:docMk/>
            <pc:sldMk cId="2656943176" sldId="264"/>
            <ac:picMk id="5" creationId="{F70417BF-6978-2644-248B-1D217DFDD54A}"/>
          </ac:picMkLst>
        </pc:picChg>
        <pc:picChg chg="add mod">
          <ac:chgData name="#KWOK CHIN YUEN#" userId="f950141c-72dc-40af-bcc3-22354dadadd6" providerId="ADAL" clId="{BCEACA20-C153-4257-AFD9-7655EB116411}" dt="2023-11-15T01:18:07.853" v="989" actId="1076"/>
          <ac:picMkLst>
            <pc:docMk/>
            <pc:sldMk cId="2656943176" sldId="264"/>
            <ac:picMk id="6" creationId="{C3BB7542-22F7-9F86-C741-86BB309B2428}"/>
          </ac:picMkLst>
        </pc:picChg>
        <pc:picChg chg="add del mod">
          <ac:chgData name="#KWOK CHIN YUEN#" userId="f950141c-72dc-40af-bcc3-22354dadadd6" providerId="ADAL" clId="{BCEACA20-C153-4257-AFD9-7655EB116411}" dt="2023-11-16T08:37:36.025" v="2711" actId="478"/>
          <ac:picMkLst>
            <pc:docMk/>
            <pc:sldMk cId="2656943176" sldId="264"/>
            <ac:picMk id="10" creationId="{7B354133-2484-0277-2F60-B8EB5853F940}"/>
          </ac:picMkLst>
        </pc:picChg>
      </pc:sldChg>
      <pc:sldChg chg="addSp delSp modSp add mod ord">
        <pc:chgData name="#KWOK CHIN YUEN#" userId="f950141c-72dc-40af-bcc3-22354dadadd6" providerId="ADAL" clId="{BCEACA20-C153-4257-AFD9-7655EB116411}" dt="2023-11-16T06:14:59.080" v="2673"/>
        <pc:sldMkLst>
          <pc:docMk/>
          <pc:sldMk cId="413913185" sldId="265"/>
        </pc:sldMkLst>
        <pc:spChg chg="mod">
          <ac:chgData name="#KWOK CHIN YUEN#" userId="f950141c-72dc-40af-bcc3-22354dadadd6" providerId="ADAL" clId="{BCEACA20-C153-4257-AFD9-7655EB116411}" dt="2023-11-15T01:21:02.813" v="1038" actId="12"/>
          <ac:spMkLst>
            <pc:docMk/>
            <pc:sldMk cId="413913185" sldId="265"/>
            <ac:spMk id="3" creationId="{4454D625-7580-0072-5BEC-CB1FCEF7B5CA}"/>
          </ac:spMkLst>
        </pc:spChg>
        <pc:spChg chg="mod">
          <ac:chgData name="#KWOK CHIN YUEN#" userId="f950141c-72dc-40af-bcc3-22354dadadd6" providerId="ADAL" clId="{BCEACA20-C153-4257-AFD9-7655EB116411}" dt="2023-11-15T01:10:37.924" v="666" actId="20577"/>
          <ac:spMkLst>
            <pc:docMk/>
            <pc:sldMk cId="413913185" sldId="265"/>
            <ac:spMk id="7" creationId="{0DBA8124-9CD1-9E2A-7F4D-976BE402B9D3}"/>
          </ac:spMkLst>
        </pc:spChg>
        <pc:picChg chg="add mod">
          <ac:chgData name="#KWOK CHIN YUEN#" userId="f950141c-72dc-40af-bcc3-22354dadadd6" providerId="ADAL" clId="{BCEACA20-C153-4257-AFD9-7655EB116411}" dt="2023-11-15T01:20:48.009" v="1024" actId="1076"/>
          <ac:picMkLst>
            <pc:docMk/>
            <pc:sldMk cId="413913185" sldId="265"/>
            <ac:picMk id="5" creationId="{2D84B8BF-B10B-6FCE-EF99-5EC130B8E1E8}"/>
          </ac:picMkLst>
        </pc:picChg>
        <pc:picChg chg="del">
          <ac:chgData name="#KWOK CHIN YUEN#" userId="f950141c-72dc-40af-bcc3-22354dadadd6" providerId="ADAL" clId="{BCEACA20-C153-4257-AFD9-7655EB116411}" dt="2023-11-15T01:20:38.497" v="1020" actId="478"/>
          <ac:picMkLst>
            <pc:docMk/>
            <pc:sldMk cId="413913185" sldId="265"/>
            <ac:picMk id="6" creationId="{6015D0FD-A460-822A-20FB-4AD5FEF4632E}"/>
          </ac:picMkLst>
        </pc:picChg>
      </pc:sldChg>
      <pc:sldChg chg="del">
        <pc:chgData name="#KWOK CHIN YUEN#" userId="f950141c-72dc-40af-bcc3-22354dadadd6" providerId="ADAL" clId="{BCEACA20-C153-4257-AFD9-7655EB116411}" dt="2023-11-15T01:10:07.929" v="661" actId="2696"/>
        <pc:sldMkLst>
          <pc:docMk/>
          <pc:sldMk cId="2764915684" sldId="265"/>
        </pc:sldMkLst>
      </pc:sldChg>
      <pc:sldChg chg="del">
        <pc:chgData name="#KWOK CHIN YUEN#" userId="f950141c-72dc-40af-bcc3-22354dadadd6" providerId="ADAL" clId="{BCEACA20-C153-4257-AFD9-7655EB116411}" dt="2023-11-15T01:10:07.929" v="661" actId="2696"/>
        <pc:sldMkLst>
          <pc:docMk/>
          <pc:sldMk cId="1215922872" sldId="273"/>
        </pc:sldMkLst>
      </pc:sldChg>
      <pc:sldChg chg="addSp delSp modSp add mod ord">
        <pc:chgData name="#KWOK CHIN YUEN#" userId="f950141c-72dc-40af-bcc3-22354dadadd6" providerId="ADAL" clId="{BCEACA20-C153-4257-AFD9-7655EB116411}" dt="2023-11-16T08:30:05.039" v="2707" actId="478"/>
        <pc:sldMkLst>
          <pc:docMk/>
          <pc:sldMk cId="2201982659" sldId="273"/>
        </pc:sldMkLst>
        <pc:spChg chg="mod">
          <ac:chgData name="#KWOK CHIN YUEN#" userId="f950141c-72dc-40af-bcc3-22354dadadd6" providerId="ADAL" clId="{BCEACA20-C153-4257-AFD9-7655EB116411}" dt="2023-11-15T01:10:16.836" v="663" actId="20577"/>
          <ac:spMkLst>
            <pc:docMk/>
            <pc:sldMk cId="2201982659" sldId="273"/>
            <ac:spMk id="7" creationId="{7D8FC70A-CCA7-B2D0-F0CB-056D1D391534}"/>
          </ac:spMkLst>
        </pc:spChg>
        <pc:picChg chg="add del mod">
          <ac:chgData name="#KWOK CHIN YUEN#" userId="f950141c-72dc-40af-bcc3-22354dadadd6" providerId="ADAL" clId="{BCEACA20-C153-4257-AFD9-7655EB116411}" dt="2023-11-16T08:30:05.039" v="2707" actId="478"/>
          <ac:picMkLst>
            <pc:docMk/>
            <pc:sldMk cId="2201982659" sldId="273"/>
            <ac:picMk id="5" creationId="{FC905AB6-A806-C2A2-7CB6-97382647BEC0}"/>
          </ac:picMkLst>
        </pc:picChg>
      </pc:sldChg>
      <pc:sldChg chg="modSp mod">
        <pc:chgData name="#KWOK CHIN YUEN#" userId="f950141c-72dc-40af-bcc3-22354dadadd6" providerId="ADAL" clId="{BCEACA20-C153-4257-AFD9-7655EB116411}" dt="2023-11-15T13:02:48.466" v="2667" actId="20577"/>
        <pc:sldMkLst>
          <pc:docMk/>
          <pc:sldMk cId="3446994685" sldId="296"/>
        </pc:sldMkLst>
        <pc:spChg chg="mod">
          <ac:chgData name="#KWOK CHIN YUEN#" userId="f950141c-72dc-40af-bcc3-22354dadadd6" providerId="ADAL" clId="{BCEACA20-C153-4257-AFD9-7655EB116411}" dt="2023-11-15T12:49:33.387" v="1801" actId="14100"/>
          <ac:spMkLst>
            <pc:docMk/>
            <pc:sldMk cId="3446994685" sldId="296"/>
            <ac:spMk id="2" creationId="{EC633102-73A0-959C-D5C6-A31D095D8C3D}"/>
          </ac:spMkLst>
        </pc:spChg>
        <pc:spChg chg="mod">
          <ac:chgData name="#KWOK CHIN YUEN#" userId="f950141c-72dc-40af-bcc3-22354dadadd6" providerId="ADAL" clId="{BCEACA20-C153-4257-AFD9-7655EB116411}" dt="2023-11-15T13:02:48.466" v="2667" actId="20577"/>
          <ac:spMkLst>
            <pc:docMk/>
            <pc:sldMk cId="3446994685" sldId="296"/>
            <ac:spMk id="3" creationId="{89CBA8B9-7425-58D6-271D-74651ED75909}"/>
          </ac:spMkLst>
        </pc:spChg>
      </pc:sldChg>
      <pc:sldChg chg="modSp del mod">
        <pc:chgData name="#KWOK CHIN YUEN#" userId="f950141c-72dc-40af-bcc3-22354dadadd6" providerId="ADAL" clId="{BCEACA20-C153-4257-AFD9-7655EB116411}" dt="2023-11-15T12:50:07.335" v="1810" actId="47"/>
        <pc:sldMkLst>
          <pc:docMk/>
          <pc:sldMk cId="1950930107" sldId="297"/>
        </pc:sldMkLst>
        <pc:spChg chg="mod">
          <ac:chgData name="#KWOK CHIN YUEN#" userId="f950141c-72dc-40af-bcc3-22354dadadd6" providerId="ADAL" clId="{BCEACA20-C153-4257-AFD9-7655EB116411}" dt="2023-11-15T12:49:28.532" v="1800" actId="21"/>
          <ac:spMkLst>
            <pc:docMk/>
            <pc:sldMk cId="1950930107" sldId="297"/>
            <ac:spMk id="3" creationId="{89CBA8B9-7425-58D6-271D-74651ED75909}"/>
          </ac:spMkLst>
        </pc:spChg>
      </pc:sldChg>
      <pc:sldChg chg="addSp delSp modSp mod">
        <pc:chgData name="#KWOK CHIN YUEN#" userId="f950141c-72dc-40af-bcc3-22354dadadd6" providerId="ADAL" clId="{BCEACA20-C153-4257-AFD9-7655EB116411}" dt="2023-11-16T07:11:40.413" v="2704" actId="478"/>
        <pc:sldMkLst>
          <pc:docMk/>
          <pc:sldMk cId="549033620" sldId="298"/>
        </pc:sldMkLst>
        <pc:spChg chg="add del mod">
          <ac:chgData name="#KWOK CHIN YUEN#" userId="f950141c-72dc-40af-bcc3-22354dadadd6" providerId="ADAL" clId="{BCEACA20-C153-4257-AFD9-7655EB116411}" dt="2023-11-16T07:11:37.314" v="2700" actId="478"/>
          <ac:spMkLst>
            <pc:docMk/>
            <pc:sldMk cId="549033620" sldId="298"/>
            <ac:spMk id="3" creationId="{4454D625-7580-0072-5BEC-CB1FCEF7B5CA}"/>
          </ac:spMkLst>
        </pc:spChg>
        <pc:spChg chg="add del mod">
          <ac:chgData name="#KWOK CHIN YUEN#" userId="f950141c-72dc-40af-bcc3-22354dadadd6" providerId="ADAL" clId="{BCEACA20-C153-4257-AFD9-7655EB116411}" dt="2023-11-16T07:11:38.621" v="2702" actId="1076"/>
          <ac:spMkLst>
            <pc:docMk/>
            <pc:sldMk cId="549033620" sldId="298"/>
            <ac:spMk id="4" creationId="{76C7BA1A-0515-F069-94CA-69826DE6A967}"/>
          </ac:spMkLst>
        </pc:spChg>
        <pc:spChg chg="add del mod">
          <ac:chgData name="#KWOK CHIN YUEN#" userId="f950141c-72dc-40af-bcc3-22354dadadd6" providerId="ADAL" clId="{BCEACA20-C153-4257-AFD9-7655EB116411}" dt="2023-11-16T07:11:37.314" v="2700" actId="478"/>
          <ac:spMkLst>
            <pc:docMk/>
            <pc:sldMk cId="549033620" sldId="298"/>
            <ac:spMk id="8" creationId="{3F3DC803-B545-7907-4C04-70538D7DDAA2}"/>
          </ac:spMkLst>
        </pc:spChg>
        <pc:spChg chg="mod">
          <ac:chgData name="#KWOK CHIN YUEN#" userId="f950141c-72dc-40af-bcc3-22354dadadd6" providerId="ADAL" clId="{BCEACA20-C153-4257-AFD9-7655EB116411}" dt="2023-11-15T00:43:46.578" v="48" actId="20577"/>
          <ac:spMkLst>
            <pc:docMk/>
            <pc:sldMk cId="549033620" sldId="298"/>
            <ac:spMk id="9" creationId="{D63C93A8-FE58-8638-DE61-D153C14063CA}"/>
          </ac:spMkLst>
        </pc:spChg>
        <pc:picChg chg="add del mod">
          <ac:chgData name="#KWOK CHIN YUEN#" userId="f950141c-72dc-40af-bcc3-22354dadadd6" providerId="ADAL" clId="{BCEACA20-C153-4257-AFD9-7655EB116411}" dt="2023-11-16T07:11:39.957" v="2703" actId="478"/>
          <ac:picMkLst>
            <pc:docMk/>
            <pc:sldMk cId="549033620" sldId="298"/>
            <ac:picMk id="5" creationId="{698E6E1D-B388-C1DA-22C5-B69E62DD49F9}"/>
          </ac:picMkLst>
        </pc:picChg>
        <pc:picChg chg="add del mod">
          <ac:chgData name="#KWOK CHIN YUEN#" userId="f950141c-72dc-40af-bcc3-22354dadadd6" providerId="ADAL" clId="{BCEACA20-C153-4257-AFD9-7655EB116411}" dt="2023-11-16T07:11:40.413" v="2704" actId="478"/>
          <ac:picMkLst>
            <pc:docMk/>
            <pc:sldMk cId="549033620" sldId="298"/>
            <ac:picMk id="7" creationId="{05F24356-A3E3-A2CF-D372-F5D38D2D5E05}"/>
          </ac:picMkLst>
        </pc:picChg>
      </pc:sldChg>
      <pc:sldChg chg="del">
        <pc:chgData name="#KWOK CHIN YUEN#" userId="f950141c-72dc-40af-bcc3-22354dadadd6" providerId="ADAL" clId="{BCEACA20-C153-4257-AFD9-7655EB116411}" dt="2023-11-15T00:54:01.447" v="143" actId="47"/>
        <pc:sldMkLst>
          <pc:docMk/>
          <pc:sldMk cId="3928807284" sldId="299"/>
        </pc:sldMkLst>
      </pc:sldChg>
      <pc:sldChg chg="addSp delSp modSp mod">
        <pc:chgData name="#KWOK CHIN YUEN#" userId="f950141c-72dc-40af-bcc3-22354dadadd6" providerId="ADAL" clId="{BCEACA20-C153-4257-AFD9-7655EB116411}" dt="2023-11-16T06:16:35.986" v="2690" actId="20577"/>
        <pc:sldMkLst>
          <pc:docMk/>
          <pc:sldMk cId="3129280037" sldId="300"/>
        </pc:sldMkLst>
        <pc:spChg chg="mod">
          <ac:chgData name="#KWOK CHIN YUEN#" userId="f950141c-72dc-40af-bcc3-22354dadadd6" providerId="ADAL" clId="{BCEACA20-C153-4257-AFD9-7655EB116411}" dt="2023-11-15T00:56:21.939" v="224" actId="20577"/>
          <ac:spMkLst>
            <pc:docMk/>
            <pc:sldMk cId="3129280037" sldId="300"/>
            <ac:spMk id="3" creationId="{4454D625-7580-0072-5BEC-CB1FCEF7B5CA}"/>
          </ac:spMkLst>
        </pc:spChg>
        <pc:spChg chg="mod">
          <ac:chgData name="#KWOK CHIN YUEN#" userId="f950141c-72dc-40af-bcc3-22354dadadd6" providerId="ADAL" clId="{BCEACA20-C153-4257-AFD9-7655EB116411}" dt="2023-11-16T06:16:35.986" v="2690" actId="20577"/>
          <ac:spMkLst>
            <pc:docMk/>
            <pc:sldMk cId="3129280037" sldId="300"/>
            <ac:spMk id="9" creationId="{D63C93A8-FE58-8638-DE61-D153C14063CA}"/>
          </ac:spMkLst>
        </pc:spChg>
        <pc:picChg chg="del mod">
          <ac:chgData name="#KWOK CHIN YUEN#" userId="f950141c-72dc-40af-bcc3-22354dadadd6" providerId="ADAL" clId="{BCEACA20-C153-4257-AFD9-7655EB116411}" dt="2023-11-15T12:48:21.888" v="1793" actId="478"/>
          <ac:picMkLst>
            <pc:docMk/>
            <pc:sldMk cId="3129280037" sldId="300"/>
            <ac:picMk id="2" creationId="{53182D18-54DF-EB64-EA46-47A74291C22E}"/>
          </ac:picMkLst>
        </pc:picChg>
        <pc:picChg chg="add mod">
          <ac:chgData name="#KWOK CHIN YUEN#" userId="f950141c-72dc-40af-bcc3-22354dadadd6" providerId="ADAL" clId="{BCEACA20-C153-4257-AFD9-7655EB116411}" dt="2023-11-15T12:48:26.764" v="1796" actId="1076"/>
          <ac:picMkLst>
            <pc:docMk/>
            <pc:sldMk cId="3129280037" sldId="300"/>
            <ac:picMk id="7" creationId="{89DA6EB3-9DD8-BBC0-0A5B-5EFAA8647E94}"/>
          </ac:picMkLst>
        </pc:picChg>
      </pc:sldChg>
      <pc:sldChg chg="addSp delSp modSp mod">
        <pc:chgData name="#KWOK CHIN YUEN#" userId="f950141c-72dc-40af-bcc3-22354dadadd6" providerId="ADAL" clId="{BCEACA20-C153-4257-AFD9-7655EB116411}" dt="2023-11-15T12:48:39.301" v="1797" actId="478"/>
        <pc:sldMkLst>
          <pc:docMk/>
          <pc:sldMk cId="3905970176" sldId="302"/>
        </pc:sldMkLst>
        <pc:spChg chg="mod">
          <ac:chgData name="#KWOK CHIN YUEN#" userId="f950141c-72dc-40af-bcc3-22354dadadd6" providerId="ADAL" clId="{BCEACA20-C153-4257-AFD9-7655EB116411}" dt="2023-11-15T01:00:29.495" v="376" actId="403"/>
          <ac:spMkLst>
            <pc:docMk/>
            <pc:sldMk cId="3905970176" sldId="302"/>
            <ac:spMk id="3" creationId="{4454D625-7580-0072-5BEC-CB1FCEF7B5CA}"/>
          </ac:spMkLst>
        </pc:spChg>
        <pc:spChg chg="mod">
          <ac:chgData name="#KWOK CHIN YUEN#" userId="f950141c-72dc-40af-bcc3-22354dadadd6" providerId="ADAL" clId="{BCEACA20-C153-4257-AFD9-7655EB116411}" dt="2023-11-15T00:57:44.624" v="258" actId="207"/>
          <ac:spMkLst>
            <pc:docMk/>
            <pc:sldMk cId="3905970176" sldId="302"/>
            <ac:spMk id="9" creationId="{D63C93A8-FE58-8638-DE61-D153C14063CA}"/>
          </ac:spMkLst>
        </pc:spChg>
        <pc:picChg chg="add mod">
          <ac:chgData name="#KWOK CHIN YUEN#" userId="f950141c-72dc-40af-bcc3-22354dadadd6" providerId="ADAL" clId="{BCEACA20-C153-4257-AFD9-7655EB116411}" dt="2023-11-15T01:00:37.608" v="380" actId="1076"/>
          <ac:picMkLst>
            <pc:docMk/>
            <pc:sldMk cId="3905970176" sldId="302"/>
            <ac:picMk id="6" creationId="{5F00E114-31C3-201C-4C05-43FB8D7D413E}"/>
          </ac:picMkLst>
        </pc:picChg>
        <pc:picChg chg="add del mod">
          <ac:chgData name="#KWOK CHIN YUEN#" userId="f950141c-72dc-40af-bcc3-22354dadadd6" providerId="ADAL" clId="{BCEACA20-C153-4257-AFD9-7655EB116411}" dt="2023-11-15T12:48:39.301" v="1797" actId="478"/>
          <ac:picMkLst>
            <pc:docMk/>
            <pc:sldMk cId="3905970176" sldId="302"/>
            <ac:picMk id="8" creationId="{F27F32F0-CDF3-4648-D930-FAAC28918F81}"/>
          </ac:picMkLst>
        </pc:picChg>
      </pc:sldChg>
      <pc:sldChg chg="addSp modSp mod">
        <pc:chgData name="#KWOK CHIN YUEN#" userId="f950141c-72dc-40af-bcc3-22354dadadd6" providerId="ADAL" clId="{BCEACA20-C153-4257-AFD9-7655EB116411}" dt="2023-11-15T01:27:17.189" v="1296" actId="20577"/>
        <pc:sldMkLst>
          <pc:docMk/>
          <pc:sldMk cId="1662996843" sldId="303"/>
        </pc:sldMkLst>
        <pc:spChg chg="mod">
          <ac:chgData name="#KWOK CHIN YUEN#" userId="f950141c-72dc-40af-bcc3-22354dadadd6" providerId="ADAL" clId="{BCEACA20-C153-4257-AFD9-7655EB116411}" dt="2023-11-15T01:26:42.124" v="1285" actId="20577"/>
          <ac:spMkLst>
            <pc:docMk/>
            <pc:sldMk cId="1662996843" sldId="303"/>
            <ac:spMk id="3" creationId="{4454D625-7580-0072-5BEC-CB1FCEF7B5CA}"/>
          </ac:spMkLst>
        </pc:spChg>
        <pc:spChg chg="mod">
          <ac:chgData name="#KWOK CHIN YUEN#" userId="f950141c-72dc-40af-bcc3-22354dadadd6" providerId="ADAL" clId="{BCEACA20-C153-4257-AFD9-7655EB116411}" dt="2023-11-15T01:27:10.428" v="1292" actId="1076"/>
          <ac:spMkLst>
            <pc:docMk/>
            <pc:sldMk cId="1662996843" sldId="303"/>
            <ac:spMk id="4" creationId="{76C7BA1A-0515-F069-94CA-69826DE6A967}"/>
          </ac:spMkLst>
        </pc:spChg>
        <pc:spChg chg="mod">
          <ac:chgData name="#KWOK CHIN YUEN#" userId="f950141c-72dc-40af-bcc3-22354dadadd6" providerId="ADAL" clId="{BCEACA20-C153-4257-AFD9-7655EB116411}" dt="2023-11-15T01:27:17.189" v="1296" actId="20577"/>
          <ac:spMkLst>
            <pc:docMk/>
            <pc:sldMk cId="1662996843" sldId="303"/>
            <ac:spMk id="9" creationId="{D63C93A8-FE58-8638-DE61-D153C14063CA}"/>
          </ac:spMkLst>
        </pc:spChg>
        <pc:picChg chg="add mod">
          <ac:chgData name="#KWOK CHIN YUEN#" userId="f950141c-72dc-40af-bcc3-22354dadadd6" providerId="ADAL" clId="{BCEACA20-C153-4257-AFD9-7655EB116411}" dt="2023-11-15T01:25:10.782" v="1193" actId="1076"/>
          <ac:picMkLst>
            <pc:docMk/>
            <pc:sldMk cId="1662996843" sldId="303"/>
            <ac:picMk id="6" creationId="{3999EBF0-F4D9-3E5A-B8A9-68341CD76F9B}"/>
          </ac:picMkLst>
        </pc:picChg>
      </pc:sldChg>
      <pc:sldChg chg="addSp modSp mod">
        <pc:chgData name="#KWOK CHIN YUEN#" userId="f950141c-72dc-40af-bcc3-22354dadadd6" providerId="ADAL" clId="{BCEACA20-C153-4257-AFD9-7655EB116411}" dt="2023-11-15T12:59:34.138" v="2182" actId="20577"/>
        <pc:sldMkLst>
          <pc:docMk/>
          <pc:sldMk cId="3352186536" sldId="304"/>
        </pc:sldMkLst>
        <pc:spChg chg="mod">
          <ac:chgData name="#KWOK CHIN YUEN#" userId="f950141c-72dc-40af-bcc3-22354dadadd6" providerId="ADAL" clId="{BCEACA20-C153-4257-AFD9-7655EB116411}" dt="2023-11-15T01:06:22.850" v="512" actId="20577"/>
          <ac:spMkLst>
            <pc:docMk/>
            <pc:sldMk cId="3352186536" sldId="304"/>
            <ac:spMk id="3" creationId="{4454D625-7580-0072-5BEC-CB1FCEF7B5CA}"/>
          </ac:spMkLst>
        </pc:spChg>
        <pc:spChg chg="mod">
          <ac:chgData name="#KWOK CHIN YUEN#" userId="f950141c-72dc-40af-bcc3-22354dadadd6" providerId="ADAL" clId="{BCEACA20-C153-4257-AFD9-7655EB116411}" dt="2023-11-15T01:29:58.219" v="1390" actId="20577"/>
          <ac:spMkLst>
            <pc:docMk/>
            <pc:sldMk cId="3352186536" sldId="304"/>
            <ac:spMk id="5" creationId="{DFCD7AA0-78C8-276D-3AFC-BBBC9510CFA4}"/>
          </ac:spMkLst>
        </pc:spChg>
        <pc:spChg chg="add mod">
          <ac:chgData name="#KWOK CHIN YUEN#" userId="f950141c-72dc-40af-bcc3-22354dadadd6" providerId="ADAL" clId="{BCEACA20-C153-4257-AFD9-7655EB116411}" dt="2023-11-15T01:07:25.851" v="524" actId="1076"/>
          <ac:spMkLst>
            <pc:docMk/>
            <pc:sldMk cId="3352186536" sldId="304"/>
            <ac:spMk id="7" creationId="{28ED4ECD-4D70-55F5-0D3F-B092EB066885}"/>
          </ac:spMkLst>
        </pc:spChg>
        <pc:spChg chg="add mod ord">
          <ac:chgData name="#KWOK CHIN YUEN#" userId="f950141c-72dc-40af-bcc3-22354dadadd6" providerId="ADAL" clId="{BCEACA20-C153-4257-AFD9-7655EB116411}" dt="2023-11-15T01:09:21.585" v="659" actId="207"/>
          <ac:spMkLst>
            <pc:docMk/>
            <pc:sldMk cId="3352186536" sldId="304"/>
            <ac:spMk id="8" creationId="{FC0D1296-1DD7-900D-2588-55D08F9130AC}"/>
          </ac:spMkLst>
        </pc:spChg>
        <pc:spChg chg="mod">
          <ac:chgData name="#KWOK CHIN YUEN#" userId="f950141c-72dc-40af-bcc3-22354dadadd6" providerId="ADAL" clId="{BCEACA20-C153-4257-AFD9-7655EB116411}" dt="2023-11-15T12:59:34.138" v="2182" actId="20577"/>
          <ac:spMkLst>
            <pc:docMk/>
            <pc:sldMk cId="3352186536" sldId="304"/>
            <ac:spMk id="9" creationId="{D63C93A8-FE58-8638-DE61-D153C14063CA}"/>
          </ac:spMkLst>
        </pc:spChg>
        <pc:picChg chg="add mod">
          <ac:chgData name="#KWOK CHIN YUEN#" userId="f950141c-72dc-40af-bcc3-22354dadadd6" providerId="ADAL" clId="{BCEACA20-C153-4257-AFD9-7655EB116411}" dt="2023-11-15T01:09:25.475" v="660" actId="1076"/>
          <ac:picMkLst>
            <pc:docMk/>
            <pc:sldMk cId="3352186536" sldId="304"/>
            <ac:picMk id="6" creationId="{30A10ED0-AB2D-FB39-37EF-C1134BEF7764}"/>
          </ac:picMkLst>
        </pc:picChg>
      </pc:sldChg>
      <pc:sldChg chg="addSp modSp mod">
        <pc:chgData name="#KWOK CHIN YUEN#" userId="f950141c-72dc-40af-bcc3-22354dadadd6" providerId="ADAL" clId="{BCEACA20-C153-4257-AFD9-7655EB116411}" dt="2023-11-15T01:29:17.925" v="1339" actId="1076"/>
        <pc:sldMkLst>
          <pc:docMk/>
          <pc:sldMk cId="2831486902" sldId="305"/>
        </pc:sldMkLst>
        <pc:spChg chg="mod">
          <ac:chgData name="#KWOK CHIN YUEN#" userId="f950141c-72dc-40af-bcc3-22354dadadd6" providerId="ADAL" clId="{BCEACA20-C153-4257-AFD9-7655EB116411}" dt="2023-11-15T01:27:57.250" v="1335" actId="20577"/>
          <ac:spMkLst>
            <pc:docMk/>
            <pc:sldMk cId="2831486902" sldId="305"/>
            <ac:spMk id="3" creationId="{4454D625-7580-0072-5BEC-CB1FCEF7B5CA}"/>
          </ac:spMkLst>
        </pc:spChg>
        <pc:spChg chg="mod">
          <ac:chgData name="#KWOK CHIN YUEN#" userId="f950141c-72dc-40af-bcc3-22354dadadd6" providerId="ADAL" clId="{BCEACA20-C153-4257-AFD9-7655EB116411}" dt="2023-11-15T01:28:04.266" v="1336" actId="1076"/>
          <ac:spMkLst>
            <pc:docMk/>
            <pc:sldMk cId="2831486902" sldId="305"/>
            <ac:spMk id="4" creationId="{76C7BA1A-0515-F069-94CA-69826DE6A967}"/>
          </ac:spMkLst>
        </pc:spChg>
        <pc:spChg chg="mod">
          <ac:chgData name="#KWOK CHIN YUEN#" userId="f950141c-72dc-40af-bcc3-22354dadadd6" providerId="ADAL" clId="{BCEACA20-C153-4257-AFD9-7655EB116411}" dt="2023-11-15T01:27:49.687" v="1333" actId="20577"/>
          <ac:spMkLst>
            <pc:docMk/>
            <pc:sldMk cId="2831486902" sldId="305"/>
            <ac:spMk id="9" creationId="{D63C93A8-FE58-8638-DE61-D153C14063CA}"/>
          </ac:spMkLst>
        </pc:spChg>
        <pc:picChg chg="add mod">
          <ac:chgData name="#KWOK CHIN YUEN#" userId="f950141c-72dc-40af-bcc3-22354dadadd6" providerId="ADAL" clId="{BCEACA20-C153-4257-AFD9-7655EB116411}" dt="2023-11-15T01:29:17.925" v="1339" actId="1076"/>
          <ac:picMkLst>
            <pc:docMk/>
            <pc:sldMk cId="2831486902" sldId="305"/>
            <ac:picMk id="6" creationId="{BDBD8102-8F02-DE35-4F84-86D91136BD72}"/>
          </ac:picMkLst>
        </pc:picChg>
      </pc:sldChg>
      <pc:sldChg chg="addSp modSp mod">
        <pc:chgData name="#KWOK CHIN YUEN#" userId="f950141c-72dc-40af-bcc3-22354dadadd6" providerId="ADAL" clId="{BCEACA20-C153-4257-AFD9-7655EB116411}" dt="2023-11-16T06:28:19.524" v="2692" actId="1076"/>
        <pc:sldMkLst>
          <pc:docMk/>
          <pc:sldMk cId="842800391" sldId="306"/>
        </pc:sldMkLst>
        <pc:spChg chg="mod">
          <ac:chgData name="#KWOK CHIN YUEN#" userId="f950141c-72dc-40af-bcc3-22354dadadd6" providerId="ADAL" clId="{BCEACA20-C153-4257-AFD9-7655EB116411}" dt="2023-11-15T01:32:06.515" v="1473" actId="207"/>
          <ac:spMkLst>
            <pc:docMk/>
            <pc:sldMk cId="842800391" sldId="306"/>
            <ac:spMk id="3" creationId="{4454D625-7580-0072-5BEC-CB1FCEF7B5CA}"/>
          </ac:spMkLst>
        </pc:spChg>
        <pc:spChg chg="mod">
          <ac:chgData name="#KWOK CHIN YUEN#" userId="f950141c-72dc-40af-bcc3-22354dadadd6" providerId="ADAL" clId="{BCEACA20-C153-4257-AFD9-7655EB116411}" dt="2023-11-16T06:28:19.524" v="2692" actId="1076"/>
          <ac:spMkLst>
            <pc:docMk/>
            <pc:sldMk cId="842800391" sldId="306"/>
            <ac:spMk id="9" creationId="{D63C93A8-FE58-8638-DE61-D153C14063CA}"/>
          </ac:spMkLst>
        </pc:spChg>
        <pc:picChg chg="add mod">
          <ac:chgData name="#KWOK CHIN YUEN#" userId="f950141c-72dc-40af-bcc3-22354dadadd6" providerId="ADAL" clId="{BCEACA20-C153-4257-AFD9-7655EB116411}" dt="2023-11-15T01:34:18.406" v="1480" actId="1076"/>
          <ac:picMkLst>
            <pc:docMk/>
            <pc:sldMk cId="842800391" sldId="306"/>
            <ac:picMk id="5" creationId="{A22A8DFD-5F2F-5970-D817-1F815C5AEDD0}"/>
          </ac:picMkLst>
        </pc:picChg>
        <pc:picChg chg="add mod">
          <ac:chgData name="#KWOK CHIN YUEN#" userId="f950141c-72dc-40af-bcc3-22354dadadd6" providerId="ADAL" clId="{BCEACA20-C153-4257-AFD9-7655EB116411}" dt="2023-11-15T01:34:16.296" v="1479" actId="14100"/>
          <ac:picMkLst>
            <pc:docMk/>
            <pc:sldMk cId="842800391" sldId="306"/>
            <ac:picMk id="7" creationId="{BFE1C99C-0B09-6CC7-4B15-B6B313BB88C6}"/>
          </ac:picMkLst>
        </pc:picChg>
      </pc:sldChg>
      <pc:sldChg chg="modSp mod">
        <pc:chgData name="#KWOK CHIN YUEN#" userId="f950141c-72dc-40af-bcc3-22354dadadd6" providerId="ADAL" clId="{BCEACA20-C153-4257-AFD9-7655EB116411}" dt="2023-11-15T01:36:38.594" v="1560" actId="207"/>
        <pc:sldMkLst>
          <pc:docMk/>
          <pc:sldMk cId="2736088357" sldId="307"/>
        </pc:sldMkLst>
        <pc:spChg chg="mod">
          <ac:chgData name="#KWOK CHIN YUEN#" userId="f950141c-72dc-40af-bcc3-22354dadadd6" providerId="ADAL" clId="{BCEACA20-C153-4257-AFD9-7655EB116411}" dt="2023-11-15T01:36:38.594" v="1560" actId="207"/>
          <ac:spMkLst>
            <pc:docMk/>
            <pc:sldMk cId="2736088357" sldId="307"/>
            <ac:spMk id="3" creationId="{4454D625-7580-0072-5BEC-CB1FCEF7B5CA}"/>
          </ac:spMkLst>
        </pc:spChg>
        <pc:spChg chg="mod">
          <ac:chgData name="#KWOK CHIN YUEN#" userId="f950141c-72dc-40af-bcc3-22354dadadd6" providerId="ADAL" clId="{BCEACA20-C153-4257-AFD9-7655EB116411}" dt="2023-11-15T01:35:48.822" v="1529" actId="20577"/>
          <ac:spMkLst>
            <pc:docMk/>
            <pc:sldMk cId="2736088357" sldId="307"/>
            <ac:spMk id="9" creationId="{D63C93A8-FE58-8638-DE61-D153C14063CA}"/>
          </ac:spMkLst>
        </pc:spChg>
      </pc:sldChg>
      <pc:sldChg chg="del">
        <pc:chgData name="#KWOK CHIN YUEN#" userId="f950141c-72dc-40af-bcc3-22354dadadd6" providerId="ADAL" clId="{BCEACA20-C153-4257-AFD9-7655EB116411}" dt="2023-11-15T00:42:47.567" v="37" actId="2696"/>
        <pc:sldMkLst>
          <pc:docMk/>
          <pc:sldMk cId="1189899628" sldId="310"/>
        </pc:sldMkLst>
      </pc:sldChg>
      <pc:sldChg chg="addSp modSp add mod">
        <pc:chgData name="#KWOK CHIN YUEN#" userId="f950141c-72dc-40af-bcc3-22354dadadd6" providerId="ADAL" clId="{BCEACA20-C153-4257-AFD9-7655EB116411}" dt="2023-11-15T00:52:59.296" v="142" actId="1076"/>
        <pc:sldMkLst>
          <pc:docMk/>
          <pc:sldMk cId="3416283767" sldId="310"/>
        </pc:sldMkLst>
        <pc:spChg chg="mod">
          <ac:chgData name="#KWOK CHIN YUEN#" userId="f950141c-72dc-40af-bcc3-22354dadadd6" providerId="ADAL" clId="{BCEACA20-C153-4257-AFD9-7655EB116411}" dt="2023-11-15T00:50:43.779" v="132" actId="20577"/>
          <ac:spMkLst>
            <pc:docMk/>
            <pc:sldMk cId="3416283767" sldId="310"/>
            <ac:spMk id="3" creationId="{4454D625-7580-0072-5BEC-CB1FCEF7B5CA}"/>
          </ac:spMkLst>
        </pc:spChg>
        <pc:spChg chg="mod">
          <ac:chgData name="#KWOK CHIN YUEN#" userId="f950141c-72dc-40af-bcc3-22354dadadd6" providerId="ADAL" clId="{BCEACA20-C153-4257-AFD9-7655EB116411}" dt="2023-11-15T00:51:06.738" v="138" actId="1076"/>
          <ac:spMkLst>
            <pc:docMk/>
            <pc:sldMk cId="3416283767" sldId="310"/>
            <ac:spMk id="4" creationId="{76C7BA1A-0515-F069-94CA-69826DE6A967}"/>
          </ac:spMkLst>
        </pc:spChg>
        <pc:spChg chg="mod">
          <ac:chgData name="#KWOK CHIN YUEN#" userId="f950141c-72dc-40af-bcc3-22354dadadd6" providerId="ADAL" clId="{BCEACA20-C153-4257-AFD9-7655EB116411}" dt="2023-11-15T00:44:10.348" v="82" actId="207"/>
          <ac:spMkLst>
            <pc:docMk/>
            <pc:sldMk cId="3416283767" sldId="310"/>
            <ac:spMk id="9" creationId="{D63C93A8-FE58-8638-DE61-D153C14063CA}"/>
          </ac:spMkLst>
        </pc:spChg>
        <pc:picChg chg="add mod">
          <ac:chgData name="#KWOK CHIN YUEN#" userId="f950141c-72dc-40af-bcc3-22354dadadd6" providerId="ADAL" clId="{BCEACA20-C153-4257-AFD9-7655EB116411}" dt="2023-11-15T00:50:59.999" v="137" actId="1076"/>
          <ac:picMkLst>
            <pc:docMk/>
            <pc:sldMk cId="3416283767" sldId="310"/>
            <ac:picMk id="6" creationId="{A4145DE5-CCE0-62E0-B2F8-468FDE04AE8E}"/>
          </ac:picMkLst>
        </pc:picChg>
        <pc:picChg chg="add mod">
          <ac:chgData name="#KWOK CHIN YUEN#" userId="f950141c-72dc-40af-bcc3-22354dadadd6" providerId="ADAL" clId="{BCEACA20-C153-4257-AFD9-7655EB116411}" dt="2023-11-15T00:52:59.296" v="142" actId="1076"/>
          <ac:picMkLst>
            <pc:docMk/>
            <pc:sldMk cId="3416283767" sldId="310"/>
            <ac:picMk id="8" creationId="{24E49F5D-55DF-3478-EBBB-856D11C3E85A}"/>
          </ac:picMkLst>
        </pc:picChg>
      </pc:sldChg>
      <pc:sldChg chg="del">
        <pc:chgData name="#KWOK CHIN YUEN#" userId="f950141c-72dc-40af-bcc3-22354dadadd6" providerId="ADAL" clId="{BCEACA20-C153-4257-AFD9-7655EB116411}" dt="2023-11-15T01:37:44.014" v="1561" actId="47"/>
        <pc:sldMkLst>
          <pc:docMk/>
          <pc:sldMk cId="3952160438" sldId="311"/>
        </pc:sldMkLst>
      </pc:sldChg>
      <pc:sldChg chg="del">
        <pc:chgData name="#KWOK CHIN YUEN#" userId="f950141c-72dc-40af-bcc3-22354dadadd6" providerId="ADAL" clId="{BCEACA20-C153-4257-AFD9-7655EB116411}" dt="2023-11-15T01:37:44.014" v="1561" actId="47"/>
        <pc:sldMkLst>
          <pc:docMk/>
          <pc:sldMk cId="3340386966" sldId="312"/>
        </pc:sldMkLst>
      </pc:sldChg>
      <pc:sldChg chg="del">
        <pc:chgData name="#KWOK CHIN YUEN#" userId="f950141c-72dc-40af-bcc3-22354dadadd6" providerId="ADAL" clId="{BCEACA20-C153-4257-AFD9-7655EB116411}" dt="2023-11-15T01:37:44.014" v="1561" actId="47"/>
        <pc:sldMkLst>
          <pc:docMk/>
          <pc:sldMk cId="2689049040" sldId="314"/>
        </pc:sldMkLst>
      </pc:sldChg>
      <pc:sldChg chg="del">
        <pc:chgData name="#KWOK CHIN YUEN#" userId="f950141c-72dc-40af-bcc3-22354dadadd6" providerId="ADAL" clId="{BCEACA20-C153-4257-AFD9-7655EB116411}" dt="2023-11-15T01:37:44.014" v="1561" actId="47"/>
        <pc:sldMkLst>
          <pc:docMk/>
          <pc:sldMk cId="2594559130" sldId="315"/>
        </pc:sldMkLst>
      </pc:sldChg>
      <pc:sldChg chg="del">
        <pc:chgData name="#KWOK CHIN YUEN#" userId="f950141c-72dc-40af-bcc3-22354dadadd6" providerId="ADAL" clId="{BCEACA20-C153-4257-AFD9-7655EB116411}" dt="2023-11-15T01:37:44.014" v="1561" actId="47"/>
        <pc:sldMkLst>
          <pc:docMk/>
          <pc:sldMk cId="3242777628" sldId="316"/>
        </pc:sldMkLst>
      </pc:sldChg>
      <pc:sldChg chg="del">
        <pc:chgData name="#KWOK CHIN YUEN#" userId="f950141c-72dc-40af-bcc3-22354dadadd6" providerId="ADAL" clId="{BCEACA20-C153-4257-AFD9-7655EB116411}" dt="2023-11-15T01:37:44.014" v="1561" actId="47"/>
        <pc:sldMkLst>
          <pc:docMk/>
          <pc:sldMk cId="3495100719" sldId="317"/>
        </pc:sldMkLst>
      </pc:sldChg>
      <pc:sldChg chg="del">
        <pc:chgData name="#KWOK CHIN YUEN#" userId="f950141c-72dc-40af-bcc3-22354dadadd6" providerId="ADAL" clId="{BCEACA20-C153-4257-AFD9-7655EB116411}" dt="2023-11-15T01:37:44.014" v="1561" actId="47"/>
        <pc:sldMkLst>
          <pc:docMk/>
          <pc:sldMk cId="3692543713" sldId="318"/>
        </pc:sldMkLst>
      </pc:sldChg>
      <pc:sldChg chg="del">
        <pc:chgData name="#KWOK CHIN YUEN#" userId="f950141c-72dc-40af-bcc3-22354dadadd6" providerId="ADAL" clId="{BCEACA20-C153-4257-AFD9-7655EB116411}" dt="2023-11-15T01:37:44.014" v="1561" actId="47"/>
        <pc:sldMkLst>
          <pc:docMk/>
          <pc:sldMk cId="1242576544" sldId="319"/>
        </pc:sldMkLst>
      </pc:sldChg>
      <pc:sldChg chg="del">
        <pc:chgData name="#KWOK CHIN YUEN#" userId="f950141c-72dc-40af-bcc3-22354dadadd6" providerId="ADAL" clId="{BCEACA20-C153-4257-AFD9-7655EB116411}" dt="2023-11-15T01:37:44.014" v="1561" actId="47"/>
        <pc:sldMkLst>
          <pc:docMk/>
          <pc:sldMk cId="3629184089" sldId="320"/>
        </pc:sldMkLst>
      </pc:sldChg>
      <pc:sldChg chg="del">
        <pc:chgData name="#KWOK CHIN YUEN#" userId="f950141c-72dc-40af-bcc3-22354dadadd6" providerId="ADAL" clId="{BCEACA20-C153-4257-AFD9-7655EB116411}" dt="2023-11-15T01:37:44.014" v="1561" actId="47"/>
        <pc:sldMkLst>
          <pc:docMk/>
          <pc:sldMk cId="911306136" sldId="321"/>
        </pc:sldMkLst>
      </pc:sldChg>
      <pc:sldChg chg="del">
        <pc:chgData name="#KWOK CHIN YUEN#" userId="f950141c-72dc-40af-bcc3-22354dadadd6" providerId="ADAL" clId="{BCEACA20-C153-4257-AFD9-7655EB116411}" dt="2023-11-15T01:37:44.014" v="1561" actId="47"/>
        <pc:sldMkLst>
          <pc:docMk/>
          <pc:sldMk cId="2444687603" sldId="322"/>
        </pc:sldMkLst>
      </pc:sldChg>
      <pc:sldChg chg="del">
        <pc:chgData name="#KWOK CHIN YUEN#" userId="f950141c-72dc-40af-bcc3-22354dadadd6" providerId="ADAL" clId="{BCEACA20-C153-4257-AFD9-7655EB116411}" dt="2023-11-15T01:37:44.014" v="1561" actId="47"/>
        <pc:sldMkLst>
          <pc:docMk/>
          <pc:sldMk cId="692461899" sldId="323"/>
        </pc:sldMkLst>
      </pc:sldChg>
      <pc:sldChg chg="del">
        <pc:chgData name="#KWOK CHIN YUEN#" userId="f950141c-72dc-40af-bcc3-22354dadadd6" providerId="ADAL" clId="{BCEACA20-C153-4257-AFD9-7655EB116411}" dt="2023-11-15T01:37:44.014" v="1561" actId="47"/>
        <pc:sldMkLst>
          <pc:docMk/>
          <pc:sldMk cId="3802788121" sldId="324"/>
        </pc:sldMkLst>
      </pc:sldChg>
      <pc:sldChg chg="del">
        <pc:chgData name="#KWOK CHIN YUEN#" userId="f950141c-72dc-40af-bcc3-22354dadadd6" providerId="ADAL" clId="{BCEACA20-C153-4257-AFD9-7655EB116411}" dt="2023-11-15T01:37:44.014" v="1561" actId="47"/>
        <pc:sldMkLst>
          <pc:docMk/>
          <pc:sldMk cId="1735669214" sldId="325"/>
        </pc:sldMkLst>
      </pc:sldChg>
      <pc:sldChg chg="del">
        <pc:chgData name="#KWOK CHIN YUEN#" userId="f950141c-72dc-40af-bcc3-22354dadadd6" providerId="ADAL" clId="{BCEACA20-C153-4257-AFD9-7655EB116411}" dt="2023-11-15T01:37:44.014" v="1561" actId="47"/>
        <pc:sldMkLst>
          <pc:docMk/>
          <pc:sldMk cId="2070084564" sldId="326"/>
        </pc:sldMkLst>
      </pc:sldChg>
      <pc:sldChg chg="del">
        <pc:chgData name="#KWOK CHIN YUEN#" userId="f950141c-72dc-40af-bcc3-22354dadadd6" providerId="ADAL" clId="{BCEACA20-C153-4257-AFD9-7655EB116411}" dt="2023-11-15T01:37:44.014" v="1561" actId="47"/>
        <pc:sldMkLst>
          <pc:docMk/>
          <pc:sldMk cId="2928743058" sldId="327"/>
        </pc:sldMkLst>
      </pc:sldChg>
      <pc:sldChg chg="del">
        <pc:chgData name="#KWOK CHIN YUEN#" userId="f950141c-72dc-40af-bcc3-22354dadadd6" providerId="ADAL" clId="{BCEACA20-C153-4257-AFD9-7655EB116411}" dt="2023-11-15T01:37:44.014" v="1561" actId="47"/>
        <pc:sldMkLst>
          <pc:docMk/>
          <pc:sldMk cId="2578588683" sldId="328"/>
        </pc:sldMkLst>
      </pc:sldChg>
      <pc:sldChg chg="del">
        <pc:chgData name="#KWOK CHIN YUEN#" userId="f950141c-72dc-40af-bcc3-22354dadadd6" providerId="ADAL" clId="{BCEACA20-C153-4257-AFD9-7655EB116411}" dt="2023-11-15T01:37:44.014" v="1561" actId="47"/>
        <pc:sldMkLst>
          <pc:docMk/>
          <pc:sldMk cId="2443183502" sldId="329"/>
        </pc:sldMkLst>
      </pc:sldChg>
      <pc:sldChg chg="del">
        <pc:chgData name="#KWOK CHIN YUEN#" userId="f950141c-72dc-40af-bcc3-22354dadadd6" providerId="ADAL" clId="{BCEACA20-C153-4257-AFD9-7655EB116411}" dt="2023-11-15T01:37:44.014" v="1561" actId="47"/>
        <pc:sldMkLst>
          <pc:docMk/>
          <pc:sldMk cId="1259685211" sldId="330"/>
        </pc:sldMkLst>
      </pc:sldChg>
      <pc:sldChg chg="del">
        <pc:chgData name="#KWOK CHIN YUEN#" userId="f950141c-72dc-40af-bcc3-22354dadadd6" providerId="ADAL" clId="{BCEACA20-C153-4257-AFD9-7655EB116411}" dt="2023-11-15T01:37:44.014" v="1561" actId="47"/>
        <pc:sldMkLst>
          <pc:docMk/>
          <pc:sldMk cId="1017085611" sldId="331"/>
        </pc:sldMkLst>
      </pc:sldChg>
      <pc:sldChg chg="del">
        <pc:chgData name="#KWOK CHIN YUEN#" userId="f950141c-72dc-40af-bcc3-22354dadadd6" providerId="ADAL" clId="{BCEACA20-C153-4257-AFD9-7655EB116411}" dt="2023-11-15T01:37:44.014" v="1561" actId="47"/>
        <pc:sldMkLst>
          <pc:docMk/>
          <pc:sldMk cId="3284009577" sldId="332"/>
        </pc:sldMkLst>
      </pc:sldChg>
      <pc:sldChg chg="del">
        <pc:chgData name="#KWOK CHIN YUEN#" userId="f950141c-72dc-40af-bcc3-22354dadadd6" providerId="ADAL" clId="{BCEACA20-C153-4257-AFD9-7655EB116411}" dt="2023-11-15T01:37:44.014" v="1561" actId="47"/>
        <pc:sldMkLst>
          <pc:docMk/>
          <pc:sldMk cId="2076954217" sldId="334"/>
        </pc:sldMkLst>
      </pc:sldChg>
      <pc:sldChg chg="del">
        <pc:chgData name="#KWOK CHIN YUEN#" userId="f950141c-72dc-40af-bcc3-22354dadadd6" providerId="ADAL" clId="{BCEACA20-C153-4257-AFD9-7655EB116411}" dt="2023-11-15T01:37:44.014" v="1561" actId="47"/>
        <pc:sldMkLst>
          <pc:docMk/>
          <pc:sldMk cId="209330691" sldId="335"/>
        </pc:sldMkLst>
      </pc:sldChg>
      <pc:sldChg chg="del">
        <pc:chgData name="#KWOK CHIN YUEN#" userId="f950141c-72dc-40af-bcc3-22354dadadd6" providerId="ADAL" clId="{BCEACA20-C153-4257-AFD9-7655EB116411}" dt="2023-11-15T01:37:44.014" v="1561" actId="47"/>
        <pc:sldMkLst>
          <pc:docMk/>
          <pc:sldMk cId="778185151" sldId="336"/>
        </pc:sldMkLst>
      </pc:sldChg>
      <pc:sldChg chg="del">
        <pc:chgData name="#KWOK CHIN YUEN#" userId="f950141c-72dc-40af-bcc3-22354dadadd6" providerId="ADAL" clId="{BCEACA20-C153-4257-AFD9-7655EB116411}" dt="2023-11-15T01:37:44.014" v="1561" actId="47"/>
        <pc:sldMkLst>
          <pc:docMk/>
          <pc:sldMk cId="2262676453" sldId="337"/>
        </pc:sldMkLst>
      </pc:sldChg>
      <pc:sldChg chg="del">
        <pc:chgData name="#KWOK CHIN YUEN#" userId="f950141c-72dc-40af-bcc3-22354dadadd6" providerId="ADAL" clId="{BCEACA20-C153-4257-AFD9-7655EB116411}" dt="2023-11-15T01:37:44.014" v="1561" actId="47"/>
        <pc:sldMkLst>
          <pc:docMk/>
          <pc:sldMk cId="727159861" sldId="338"/>
        </pc:sldMkLst>
      </pc:sldChg>
      <pc:sldChg chg="del">
        <pc:chgData name="#KWOK CHIN YUEN#" userId="f950141c-72dc-40af-bcc3-22354dadadd6" providerId="ADAL" clId="{BCEACA20-C153-4257-AFD9-7655EB116411}" dt="2023-11-15T01:37:44.014" v="1561" actId="47"/>
        <pc:sldMkLst>
          <pc:docMk/>
          <pc:sldMk cId="1663265151" sldId="339"/>
        </pc:sldMkLst>
      </pc:sldChg>
      <pc:sldChg chg="del">
        <pc:chgData name="#KWOK CHIN YUEN#" userId="f950141c-72dc-40af-bcc3-22354dadadd6" providerId="ADAL" clId="{BCEACA20-C153-4257-AFD9-7655EB116411}" dt="2023-11-15T01:37:52.397" v="1562" actId="47"/>
        <pc:sldMkLst>
          <pc:docMk/>
          <pc:sldMk cId="281843375" sldId="340"/>
        </pc:sldMkLst>
      </pc:sldChg>
      <pc:sldChg chg="addSp modSp mod">
        <pc:chgData name="#KWOK CHIN YUEN#" userId="f950141c-72dc-40af-bcc3-22354dadadd6" providerId="ADAL" clId="{BCEACA20-C153-4257-AFD9-7655EB116411}" dt="2023-11-15T01:39:19.074" v="1620" actId="1076"/>
        <pc:sldMkLst>
          <pc:docMk/>
          <pc:sldMk cId="3372958337" sldId="341"/>
        </pc:sldMkLst>
        <pc:graphicFrameChg chg="add mod modGraphic">
          <ac:chgData name="#KWOK CHIN YUEN#" userId="f950141c-72dc-40af-bcc3-22354dadadd6" providerId="ADAL" clId="{BCEACA20-C153-4257-AFD9-7655EB116411}" dt="2023-11-15T01:39:19.074" v="1620" actId="1076"/>
          <ac:graphicFrameMkLst>
            <pc:docMk/>
            <pc:sldMk cId="3372958337" sldId="341"/>
            <ac:graphicFrameMk id="4" creationId="{835045B0-E6CB-597E-517B-9003906FE149}"/>
          </ac:graphicFrameMkLst>
        </pc:graphicFrameChg>
      </pc:sldChg>
      <pc:sldChg chg="addSp modSp mod">
        <pc:chgData name="#KWOK CHIN YUEN#" userId="f950141c-72dc-40af-bcc3-22354dadadd6" providerId="ADAL" clId="{BCEACA20-C153-4257-AFD9-7655EB116411}" dt="2023-11-15T01:39:46.374" v="1645" actId="20577"/>
        <pc:sldMkLst>
          <pc:docMk/>
          <pc:sldMk cId="803719111" sldId="342"/>
        </pc:sldMkLst>
        <pc:spChg chg="mod">
          <ac:chgData name="#KWOK CHIN YUEN#" userId="f950141c-72dc-40af-bcc3-22354dadadd6" providerId="ADAL" clId="{BCEACA20-C153-4257-AFD9-7655EB116411}" dt="2023-11-15T01:38:01.165" v="1566" actId="20577"/>
          <ac:spMkLst>
            <pc:docMk/>
            <pc:sldMk cId="803719111" sldId="342"/>
            <ac:spMk id="3" creationId="{4454D625-7580-0072-5BEC-CB1FCEF7B5CA}"/>
          </ac:spMkLst>
        </pc:spChg>
        <pc:graphicFrameChg chg="add mod modGraphic">
          <ac:chgData name="#KWOK CHIN YUEN#" userId="f950141c-72dc-40af-bcc3-22354dadadd6" providerId="ADAL" clId="{BCEACA20-C153-4257-AFD9-7655EB116411}" dt="2023-11-15T01:39:46.374" v="1645" actId="20577"/>
          <ac:graphicFrameMkLst>
            <pc:docMk/>
            <pc:sldMk cId="803719111" sldId="342"/>
            <ac:graphicFrameMk id="4" creationId="{D118D37D-B5FD-D312-B742-6D92D79F184A}"/>
          </ac:graphicFrameMkLst>
        </pc:graphicFrameChg>
      </pc:sldChg>
      <pc:sldChg chg="addSp delSp modSp mod">
        <pc:chgData name="#KWOK CHIN YUEN#" userId="f950141c-72dc-40af-bcc3-22354dadadd6" providerId="ADAL" clId="{BCEACA20-C153-4257-AFD9-7655EB116411}" dt="2023-11-15T01:41:57.924" v="1725" actId="20577"/>
        <pc:sldMkLst>
          <pc:docMk/>
          <pc:sldMk cId="177671823" sldId="343"/>
        </pc:sldMkLst>
        <pc:spChg chg="add del">
          <ac:chgData name="#KWOK CHIN YUEN#" userId="f950141c-72dc-40af-bcc3-22354dadadd6" providerId="ADAL" clId="{BCEACA20-C153-4257-AFD9-7655EB116411}" dt="2023-11-15T01:39:50.053" v="1647" actId="22"/>
          <ac:spMkLst>
            <pc:docMk/>
            <pc:sldMk cId="177671823" sldId="343"/>
            <ac:spMk id="5" creationId="{8D596378-FDF9-24BF-437D-CBA0D3841779}"/>
          </ac:spMkLst>
        </pc:spChg>
        <pc:graphicFrameChg chg="add mod modGraphic">
          <ac:chgData name="#KWOK CHIN YUEN#" userId="f950141c-72dc-40af-bcc3-22354dadadd6" providerId="ADAL" clId="{BCEACA20-C153-4257-AFD9-7655EB116411}" dt="2023-11-15T01:41:57.924" v="1725" actId="20577"/>
          <ac:graphicFrameMkLst>
            <pc:docMk/>
            <pc:sldMk cId="177671823" sldId="343"/>
            <ac:graphicFrameMk id="6" creationId="{26449053-E08A-6CEB-2C5D-56ABFCE0AA13}"/>
          </ac:graphicFrameMkLst>
        </pc:graphicFrameChg>
      </pc:sldChg>
      <pc:sldChg chg="addSp delSp modSp mod">
        <pc:chgData name="#KWOK CHIN YUEN#" userId="f950141c-72dc-40af-bcc3-22354dadadd6" providerId="ADAL" clId="{BCEACA20-C153-4257-AFD9-7655EB116411}" dt="2023-11-15T01:43:03.700" v="1784" actId="20577"/>
        <pc:sldMkLst>
          <pc:docMk/>
          <pc:sldMk cId="557458967" sldId="344"/>
        </pc:sldMkLst>
        <pc:spChg chg="mod">
          <ac:chgData name="#KWOK CHIN YUEN#" userId="f950141c-72dc-40af-bcc3-22354dadadd6" providerId="ADAL" clId="{BCEACA20-C153-4257-AFD9-7655EB116411}" dt="2023-11-15T01:43:03.700" v="1784" actId="20577"/>
          <ac:spMkLst>
            <pc:docMk/>
            <pc:sldMk cId="557458967" sldId="344"/>
            <ac:spMk id="3" creationId="{4454D625-7580-0072-5BEC-CB1FCEF7B5CA}"/>
          </ac:spMkLst>
        </pc:spChg>
        <pc:graphicFrameChg chg="add mod modGraphic">
          <ac:chgData name="#KWOK CHIN YUEN#" userId="f950141c-72dc-40af-bcc3-22354dadadd6" providerId="ADAL" clId="{BCEACA20-C153-4257-AFD9-7655EB116411}" dt="2023-11-15T01:42:57.991" v="1772" actId="20577"/>
          <ac:graphicFrameMkLst>
            <pc:docMk/>
            <pc:sldMk cId="557458967" sldId="344"/>
            <ac:graphicFrameMk id="4" creationId="{AAD82B09-0C54-53FA-6C46-26252EE6E1F5}"/>
          </ac:graphicFrameMkLst>
        </pc:graphicFrameChg>
        <pc:picChg chg="del">
          <ac:chgData name="#KWOK CHIN YUEN#" userId="f950141c-72dc-40af-bcc3-22354dadadd6" providerId="ADAL" clId="{BCEACA20-C153-4257-AFD9-7655EB116411}" dt="2023-11-15T01:42:23.143" v="1727" actId="21"/>
          <ac:picMkLst>
            <pc:docMk/>
            <pc:sldMk cId="557458967" sldId="344"/>
            <ac:picMk id="6" creationId="{805DAFA2-CE92-6A45-6C08-A2785A9A5A9F}"/>
          </ac:picMkLst>
        </pc:picChg>
      </pc:sldChg>
      <pc:sldChg chg="addSp modSp mod">
        <pc:chgData name="#KWOK CHIN YUEN#" userId="f950141c-72dc-40af-bcc3-22354dadadd6" providerId="ADAL" clId="{BCEACA20-C153-4257-AFD9-7655EB116411}" dt="2023-11-15T01:42:41.799" v="1740" actId="1076"/>
        <pc:sldMkLst>
          <pc:docMk/>
          <pc:sldMk cId="1570356895" sldId="345"/>
        </pc:sldMkLst>
        <pc:picChg chg="add mod">
          <ac:chgData name="#KWOK CHIN YUEN#" userId="f950141c-72dc-40af-bcc3-22354dadadd6" providerId="ADAL" clId="{BCEACA20-C153-4257-AFD9-7655EB116411}" dt="2023-11-15T01:42:36.293" v="1736" actId="1076"/>
          <ac:picMkLst>
            <pc:docMk/>
            <pc:sldMk cId="1570356895" sldId="345"/>
            <ac:picMk id="3" creationId="{FBC9E3A8-39C7-18FF-62F0-7F2559733317}"/>
          </ac:picMkLst>
        </pc:picChg>
        <pc:picChg chg="mod">
          <ac:chgData name="#KWOK CHIN YUEN#" userId="f950141c-72dc-40af-bcc3-22354dadadd6" providerId="ADAL" clId="{BCEACA20-C153-4257-AFD9-7655EB116411}" dt="2023-11-15T01:42:41.799" v="1740" actId="1076"/>
          <ac:picMkLst>
            <pc:docMk/>
            <pc:sldMk cId="1570356895" sldId="345"/>
            <ac:picMk id="4" creationId="{6AB93AE2-05EB-CE01-4AB1-B7A1F8B0660D}"/>
          </ac:picMkLst>
        </pc:picChg>
      </pc:sldChg>
      <pc:sldChg chg="del">
        <pc:chgData name="#KWOK CHIN YUEN#" userId="f950141c-72dc-40af-bcc3-22354dadadd6" providerId="ADAL" clId="{BCEACA20-C153-4257-AFD9-7655EB116411}" dt="2023-11-15T01:43:34.231" v="1785" actId="47"/>
        <pc:sldMkLst>
          <pc:docMk/>
          <pc:sldMk cId="3973044636" sldId="347"/>
        </pc:sldMkLst>
      </pc:sldChg>
      <pc:sldChg chg="del">
        <pc:chgData name="#KWOK CHIN YUEN#" userId="f950141c-72dc-40af-bcc3-22354dadadd6" providerId="ADAL" clId="{BCEACA20-C153-4257-AFD9-7655EB116411}" dt="2023-11-15T01:43:34.231" v="1785" actId="47"/>
        <pc:sldMkLst>
          <pc:docMk/>
          <pc:sldMk cId="199066132" sldId="348"/>
        </pc:sldMkLst>
      </pc:sldChg>
      <pc:sldChg chg="del">
        <pc:chgData name="#KWOK CHIN YUEN#" userId="f950141c-72dc-40af-bcc3-22354dadadd6" providerId="ADAL" clId="{BCEACA20-C153-4257-AFD9-7655EB116411}" dt="2023-11-15T01:43:34.231" v="1785" actId="47"/>
        <pc:sldMkLst>
          <pc:docMk/>
          <pc:sldMk cId="334371736" sldId="349"/>
        </pc:sldMkLst>
      </pc:sldChg>
      <pc:sldChg chg="del">
        <pc:chgData name="#KWOK CHIN YUEN#" userId="f950141c-72dc-40af-bcc3-22354dadadd6" providerId="ADAL" clId="{BCEACA20-C153-4257-AFD9-7655EB116411}" dt="2023-11-15T01:43:34.231" v="1785" actId="47"/>
        <pc:sldMkLst>
          <pc:docMk/>
          <pc:sldMk cId="251757769" sldId="350"/>
        </pc:sldMkLst>
      </pc:sldChg>
      <pc:sldChg chg="del">
        <pc:chgData name="#KWOK CHIN YUEN#" userId="f950141c-72dc-40af-bcc3-22354dadadd6" providerId="ADAL" clId="{BCEACA20-C153-4257-AFD9-7655EB116411}" dt="2023-11-15T01:43:40.762" v="1786" actId="47"/>
        <pc:sldMkLst>
          <pc:docMk/>
          <pc:sldMk cId="1300315967" sldId="355"/>
        </pc:sldMkLst>
      </pc:sldChg>
      <pc:sldChg chg="modSp mod">
        <pc:chgData name="#KWOK CHIN YUEN#" userId="f950141c-72dc-40af-bcc3-22354dadadd6" providerId="ADAL" clId="{BCEACA20-C153-4257-AFD9-7655EB116411}" dt="2023-11-15T01:44:33.920" v="1788" actId="1076"/>
        <pc:sldMkLst>
          <pc:docMk/>
          <pc:sldMk cId="2159840819" sldId="381"/>
        </pc:sldMkLst>
        <pc:spChg chg="mod">
          <ac:chgData name="#KWOK CHIN YUEN#" userId="f950141c-72dc-40af-bcc3-22354dadadd6" providerId="ADAL" clId="{BCEACA20-C153-4257-AFD9-7655EB116411}" dt="2023-11-15T01:44:32.154" v="1787" actId="14100"/>
          <ac:spMkLst>
            <pc:docMk/>
            <pc:sldMk cId="2159840819" sldId="381"/>
            <ac:spMk id="2" creationId="{47F10289-2173-ACBB-AEA5-5A40BA75F8EA}"/>
          </ac:spMkLst>
        </pc:spChg>
        <pc:spChg chg="mod">
          <ac:chgData name="#KWOK CHIN YUEN#" userId="f950141c-72dc-40af-bcc3-22354dadadd6" providerId="ADAL" clId="{BCEACA20-C153-4257-AFD9-7655EB116411}" dt="2023-11-15T01:44:33.920" v="1788" actId="1076"/>
          <ac:spMkLst>
            <pc:docMk/>
            <pc:sldMk cId="2159840819" sldId="381"/>
            <ac:spMk id="3" creationId="{2134BBD3-C5D6-44DA-C916-B4343F122055}"/>
          </ac:spMkLst>
        </pc:spChg>
      </pc:sldChg>
      <pc:sldChg chg="modSp mod">
        <pc:chgData name="#KWOK CHIN YUEN#" userId="f950141c-72dc-40af-bcc3-22354dadadd6" providerId="ADAL" clId="{BCEACA20-C153-4257-AFD9-7655EB116411}" dt="2023-11-15T01:44:39.873" v="1790" actId="1076"/>
        <pc:sldMkLst>
          <pc:docMk/>
          <pc:sldMk cId="1931569257" sldId="382"/>
        </pc:sldMkLst>
        <pc:spChg chg="mod">
          <ac:chgData name="#KWOK CHIN YUEN#" userId="f950141c-72dc-40af-bcc3-22354dadadd6" providerId="ADAL" clId="{BCEACA20-C153-4257-AFD9-7655EB116411}" dt="2023-11-15T01:44:38.045" v="1789" actId="14100"/>
          <ac:spMkLst>
            <pc:docMk/>
            <pc:sldMk cId="1931569257" sldId="382"/>
            <ac:spMk id="2" creationId="{47F10289-2173-ACBB-AEA5-5A40BA75F8EA}"/>
          </ac:spMkLst>
        </pc:spChg>
        <pc:spChg chg="mod">
          <ac:chgData name="#KWOK CHIN YUEN#" userId="f950141c-72dc-40af-bcc3-22354dadadd6" providerId="ADAL" clId="{BCEACA20-C153-4257-AFD9-7655EB116411}" dt="2023-11-15T01:44:39.873" v="1790" actId="1076"/>
          <ac:spMkLst>
            <pc:docMk/>
            <pc:sldMk cId="1931569257" sldId="382"/>
            <ac:spMk id="3" creationId="{2134BBD3-C5D6-44DA-C916-B4343F122055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DFC3D0-9D1E-480F-B2A2-5CB2B3F82FE6}" type="datetimeFigureOut">
              <a:rPr lang="en-GB" smtClean="0"/>
              <a:t>16/11/2023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B64C98-F680-411D-A5C4-33A9E222880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56670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Thi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C610F0-DE69-A94F-815E-BE9498B0BAC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212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D3B3C7E-BC2D-4436-8B03-AC421FA66787}"/>
              </a:ext>
            </a:extLst>
          </p:cNvPr>
          <p:cNvSpPr/>
          <p:nvPr/>
        </p:nvSpPr>
        <p:spPr>
          <a:xfrm>
            <a:off x="160920" y="157606"/>
            <a:ext cx="11870161" cy="65427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66887E-4265-46F7-9DE0-605FFFC9076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35130" y="1066800"/>
            <a:ext cx="8112369" cy="2073119"/>
          </a:xfrm>
        </p:spPr>
        <p:txBody>
          <a:bodyPr anchor="b">
            <a:normAutofit/>
          </a:bodyPr>
          <a:lstStyle>
            <a:lvl1pPr algn="ctr">
              <a:lnSpc>
                <a:spcPct val="110000"/>
              </a:lnSpc>
              <a:defRPr sz="2800" cap="all" spc="39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DB1A74-54F5-45CA-8922-87FFD57515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75804" y="4876802"/>
            <a:ext cx="7821637" cy="102869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6BE6EF-9D0F-4ABF-B92C-E967FE3F1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19E6A-38F3-47AF-A954-78806D6287B8}" type="datetime1">
              <a:rPr lang="en-US" smtClean="0"/>
              <a:t>11/16/2023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4AB150-954C-4F02-89AC-DA7163D75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79965" y="6245352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E16270-CBD7-4ACC-BFC5-9CADE7226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9B5D0C1-066E-4C02-A6B8-59FAE4A19724}"/>
              </a:ext>
            </a:extLst>
          </p:cNvPr>
          <p:cNvGrpSpPr/>
          <p:nvPr/>
        </p:nvGrpSpPr>
        <p:grpSpPr>
          <a:xfrm>
            <a:off x="5662258" y="4240546"/>
            <a:ext cx="867485" cy="115439"/>
            <a:chOff x="8910933" y="1861308"/>
            <a:chExt cx="867485" cy="115439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4386904-AFDC-449E-8D1B-906B305EBDA7}"/>
                </a:ext>
              </a:extLst>
            </p:cNvPr>
            <p:cNvSpPr/>
            <p:nvPr/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70778F2-11E8-428C-8324-479CA9D6FE92}"/>
                </a:ext>
              </a:extLst>
            </p:cNvPr>
            <p:cNvCxnSpPr/>
            <p:nvPr/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A0BE89E-CB2D-48BA-A8D2-533FAAAA725F}"/>
                </a:ext>
              </a:extLst>
            </p:cNvPr>
            <p:cNvCxnSpPr/>
            <p:nvPr/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723652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B1126-542A-43AD-8078-EE3565165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4A5F98B-5F32-4561-BFBC-9F6E5DA0A3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28700" y="2161903"/>
            <a:ext cx="10134600" cy="374359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73D0DD-B04E-4E48-8EE1-51E46131A9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38E26E-0C11-414D-A973-399354F73476}" type="datetime1">
              <a:rPr lang="en-US" smtClean="0"/>
              <a:t>11/16/2023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81352D-F9C0-4442-9601-A09A7655E6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FC0801-9C45-40AE-AB33-5742CDA4DA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5424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E946561-59BF-4566-AD2C-9B05C4771D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96250" y="723899"/>
            <a:ext cx="2271849" cy="54102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DF7870-6CBD-47E2-854C-68141BAA10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23900" y="723899"/>
            <a:ext cx="8302534" cy="54102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12FAF3-C106-49CB-A845-1FC7F73139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F2693-11C5-45C5-A974-04009602F180}" type="datetime1">
              <a:rPr lang="en-US" smtClean="0"/>
              <a:t>11/16/2023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4D5CCC-00E8-48FA-91A6-921E7B6440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7E1751-E7AA-406D-A977-1ACEF1FBD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1600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2DC87-4B97-4A7C-BC4C-6E7724561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B59FD9-57FD-4ABA-9FCD-7954052534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7BD40E-B0AA-47B8-900F-488A8AEC1B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F293A-4B31-403A-8A1C-C0654E7B26E0}" type="datetime1">
              <a:rPr lang="en-US" smtClean="0"/>
              <a:t>11/16/2023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5E623C-1E35-4485-A5B4-A71969BE70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5C6BB9-EF4F-465E-985B-34521F68C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7530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7F5577-D71B-4279-B07A-62F703E5D1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86842-06B9-40DE-A124-949DC32B1733}" type="datetime1">
              <a:rPr lang="en-US" smtClean="0"/>
              <a:t>11/16/2023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48367D-C35C-4023-BEBE-F834D033B0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BFCF8A-B8C6-496A-98A5-BBB52DB70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5">
            <a:extLst>
              <a:ext uri="{FF2B5EF4-FFF2-40B4-BE49-F238E27FC236}">
                <a16:creationId xmlns:a16="http://schemas.microsoft.com/office/drawing/2014/main" id="{CDE45C10-227D-42DF-A888-EEFD3784FA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23900" y="750338"/>
            <a:ext cx="4580642" cy="5494694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3058886 w 6096000"/>
              <a:gd name="connsiteY3" fmla="*/ 6858000 h 6858000"/>
              <a:gd name="connsiteX4" fmla="*/ 0 w 6096000"/>
              <a:gd name="connsiteY4" fmla="*/ 6858000 h 6858000"/>
              <a:gd name="connsiteX5" fmla="*/ 0 w 6096000"/>
              <a:gd name="connsiteY5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3037115 w 6096000"/>
              <a:gd name="connsiteY3" fmla="*/ 5889172 h 6858000"/>
              <a:gd name="connsiteX4" fmla="*/ 0 w 6096000"/>
              <a:gd name="connsiteY4" fmla="*/ 6858000 h 6858000"/>
              <a:gd name="connsiteX5" fmla="*/ 0 w 6096000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3037115" y="588917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A214944-8898-48BC-AE6F-065DA7BBB8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580478" y="4714704"/>
            <a:ext cx="867485" cy="115439"/>
            <a:chOff x="8910933" y="1861308"/>
            <a:chExt cx="867485" cy="115439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94B3AAB-30C4-441D-B481-D253F8325953}"/>
                </a:ext>
              </a:extLst>
            </p:cNvPr>
            <p:cNvSpPr/>
            <p:nvPr/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DCB6176-5585-40BC-BC9C-CA625F989F1B}"/>
                </a:ext>
              </a:extLst>
            </p:cNvPr>
            <p:cNvCxnSpPr/>
            <p:nvPr/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77C4F1D9-97D8-43DD-A319-C56367F97FCE}"/>
                </a:ext>
              </a:extLst>
            </p:cNvPr>
            <p:cNvCxnSpPr/>
            <p:nvPr/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25E64ED-B373-4866-B5A2-E805D3168B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1291" y="1274475"/>
            <a:ext cx="3761832" cy="2823913"/>
          </a:xfrm>
        </p:spPr>
        <p:txBody>
          <a:bodyPr anchor="b">
            <a:normAutofit/>
          </a:bodyPr>
          <a:lstStyle>
            <a:lvl1pPr algn="ctr">
              <a:defRPr sz="3200" cap="all" spc="6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6D6168-DDAE-41B2-A0D5-42185A2D02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56756" y="2730304"/>
            <a:ext cx="4383030" cy="139739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25944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5825EB-71EE-41B3-89D2-47A0C7C359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662F7D-C4AD-4BD4-AAC8-F0223EE4A3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37305" y="2155369"/>
            <a:ext cx="4953000" cy="399832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0FB088-28C6-4667-8DF2-0DE32AE3EC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155369"/>
            <a:ext cx="4953000" cy="39983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36095F-AE34-4E94-B722-E3A1205AEE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2AD4A5-D409-4E7F-8579-2A1DB1E3C469}" type="datetime1">
              <a:rPr lang="en-US" smtClean="0"/>
              <a:t>11/16/2023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06A8E6-BD94-48EA-8F35-DA0DF910AC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478AEF-56B8-49F5-81E8-663B1FFA0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2939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F873F-001F-4254-97F3-05329E6A7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555171"/>
            <a:ext cx="10134600" cy="11355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37B575-060F-4296-A28A-93DA109F96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37306" y="1801620"/>
            <a:ext cx="4849036" cy="814387"/>
          </a:xfrm>
        </p:spPr>
        <p:txBody>
          <a:bodyPr anchor="b">
            <a:normAutofit/>
          </a:bodyPr>
          <a:lstStyle>
            <a:lvl1pPr marL="0" indent="0">
              <a:buNone/>
              <a:defRPr sz="18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581A51-F4D1-4A02-9918-C416F820B6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37306" y="2619103"/>
            <a:ext cx="4849036" cy="35149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32916D0-3DFE-455D-9888-3FDEFD3DE0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50108" y="1801620"/>
            <a:ext cx="4904585" cy="814387"/>
          </a:xfrm>
        </p:spPr>
        <p:txBody>
          <a:bodyPr anchor="b">
            <a:normAutofit/>
          </a:bodyPr>
          <a:lstStyle>
            <a:lvl1pPr marL="0" indent="0">
              <a:buNone/>
              <a:defRPr sz="18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093D763-0643-4A48-8007-93391C59F6D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50108" y="2619103"/>
            <a:ext cx="4904585" cy="35149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9A2D07B-3A5D-41C2-83B8-BD1AD6522C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FD6229-20CF-4609-B525-0ADD133FB1B6}" type="datetime1">
              <a:rPr lang="en-US" smtClean="0"/>
              <a:t>11/16/2023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E2C1367-FE5A-4CDD-B85B-724FFFE5B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2F244-23EB-4E1A-B74F-77F23F879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9547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876C0A-BEF4-4DE4-A9D2-C60298FC7F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367C0AC-3C98-4D68-AE72-CFFA1638C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3338DB-3865-4DD6-AE96-432175825D2A}" type="datetime1">
              <a:rPr lang="en-US" smtClean="0"/>
              <a:t>11/16/2023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A7722A-E2E4-45D2-8A20-4853ED6837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6B9201-B20B-4412-B745-F2F6A91487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7357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BC4889A-9ABE-4409-BAD8-F84C36C1FA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9E564-A9E2-44B2-AAEF-FF942810C516}" type="datetime1">
              <a:rPr lang="en-US" smtClean="0"/>
              <a:t>11/16/2023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DDA5A70-FE21-4CB6-A67B-1DC798E9E3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84AD11-7FD2-432C-A6AB-395BE9275C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159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F397CF-9CDD-4E78-8F35-A2FFE7867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457200"/>
            <a:ext cx="370522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194BFE-7A85-4123-B0F7-4DB1C141CE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066800"/>
            <a:ext cx="6172200" cy="483869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1EFD6D-1929-4A73-A860-22A36FF5C1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66800" y="2057400"/>
            <a:ext cx="370522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B399A5-94A1-4452-AFF0-918BDA8B14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EE553-4702-4EF1-8BF5-F5B31AA091A5}" type="datetime1">
              <a:rPr lang="en-US" smtClean="0"/>
              <a:t>11/16/2023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9589D8-DD83-406C-A77A-176D23993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E46024-82ED-40EF-8846-F6CC44BC5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98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D12FA-83A4-42AF-98D7-312C4C5A71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457200"/>
            <a:ext cx="370522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6CF1DC8-2932-4C6E-BFBB-8BA1C959842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066800"/>
            <a:ext cx="5942012" cy="48387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6E0000-EF01-46A5-8A71-25FB7EA3F9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66800" y="2057400"/>
            <a:ext cx="370522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1AD40B-9246-4532-9F73-5BA9061C3A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948B79-E4DB-48BC-9DA4-611E7EDD52E6}" type="datetime1">
              <a:rPr lang="en-US" smtClean="0"/>
              <a:t>11/16/2023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E6B9A0-5B1C-4F7B-828A-EF74E51478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2E99FB-C932-4165-A612-8B302D8F7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6414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CE7638-D991-46E7-BF2C-67D1AC8296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723900"/>
            <a:ext cx="10134600" cy="1288489"/>
          </a:xfrm>
          <a:prstGeom prst="rect">
            <a:avLst/>
          </a:prstGeom>
        </p:spPr>
        <p:txBody>
          <a:bodyPr lIns="109728" tIns="109728" rIns="109728" bIns="91440"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7C6B9C-4923-4DAB-9748-D5CD289EB9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28700" y="2161903"/>
            <a:ext cx="10134600" cy="3969342"/>
          </a:xfrm>
          <a:prstGeom prst="rect">
            <a:avLst/>
          </a:prstGeom>
        </p:spPr>
        <p:txBody>
          <a:bodyPr lIns="109728" tIns="109728" rIns="109728" bIns="9144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78CF6-4B33-40E4-B881-5F4C568378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94765" y="6245032"/>
            <a:ext cx="524491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1050">
                <a:solidFill>
                  <a:schemeClr val="tx2"/>
                </a:solidFill>
              </a:defRPr>
            </a:lvl1pPr>
          </a:lstStyle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AE857E-F564-4539-9984-10435B6140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54841" y="6245032"/>
            <a:ext cx="265938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1050">
                <a:solidFill>
                  <a:schemeClr val="tx2"/>
                </a:solidFill>
              </a:defRPr>
            </a:lvl1pPr>
          </a:lstStyle>
          <a:p>
            <a:fld id="{49E13B0E-0ACA-45C1-8165-43574C62458D}" type="datetime1">
              <a:rPr lang="en-US" smtClean="0"/>
              <a:t>11/16/2023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1EABEF-B998-4B11-A878-8F492F8E39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79964" y="6245033"/>
            <a:ext cx="4112222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105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EB54D17-3792-403D-9127-495845021D2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160920 w 12192000"/>
              <a:gd name="connsiteY0" fmla="*/ 157606 h 6858000"/>
              <a:gd name="connsiteX1" fmla="*/ 160920 w 12192000"/>
              <a:gd name="connsiteY1" fmla="*/ 6700394 h 6858000"/>
              <a:gd name="connsiteX2" fmla="*/ 12031081 w 12192000"/>
              <a:gd name="connsiteY2" fmla="*/ 6700394 h 6858000"/>
              <a:gd name="connsiteX3" fmla="*/ 12031081 w 12192000"/>
              <a:gd name="connsiteY3" fmla="*/ 157606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160920" y="157606"/>
                </a:moveTo>
                <a:lnTo>
                  <a:pt x="160920" y="6700394"/>
                </a:lnTo>
                <a:lnTo>
                  <a:pt x="12031081" y="6700394"/>
                </a:lnTo>
                <a:lnTo>
                  <a:pt x="12031081" y="157606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9119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2" r:id="rId2"/>
    <p:sldLayoutId id="2147483681" r:id="rId3"/>
    <p:sldLayoutId id="2147483680" r:id="rId4"/>
    <p:sldLayoutId id="2147483679" r:id="rId5"/>
    <p:sldLayoutId id="2147483678" r:id="rId6"/>
    <p:sldLayoutId id="2147483677" r:id="rId7"/>
    <p:sldLayoutId id="2147483676" r:id="rId8"/>
    <p:sldLayoutId id="2147483675" r:id="rId9"/>
    <p:sldLayoutId id="2147483674" r:id="rId10"/>
    <p:sldLayoutId id="2147483673" r:id="rId11"/>
  </p:sldLayoutIdLst>
  <p:hf hdr="0" ftr="0" dt="0"/>
  <p:txStyles>
    <p:titleStyle>
      <a:lvl1pPr algn="l" defTabSz="914400" rtl="0" eaLnBrk="1" latinLnBrk="0" hangingPunct="1">
        <a:lnSpc>
          <a:spcPct val="113000"/>
        </a:lnSpc>
        <a:spcBef>
          <a:spcPct val="0"/>
        </a:spcBef>
        <a:buNone/>
        <a:defRPr sz="3200" kern="1200" cap="none" spc="14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3000"/>
        </a:lnSpc>
        <a:spcBef>
          <a:spcPts val="1000"/>
        </a:spcBef>
        <a:buFontTx/>
        <a:buNone/>
        <a:defRPr sz="2000" kern="1200" spc="90">
          <a:solidFill>
            <a:schemeClr val="tx2"/>
          </a:solidFill>
          <a:latin typeface="+mn-lt"/>
          <a:ea typeface="+mn-ea"/>
          <a:cs typeface="+mn-cs"/>
        </a:defRPr>
      </a:lvl1pPr>
      <a:lvl2pPr marL="274320" indent="-228600" algn="l" defTabSz="914400" rtl="0" eaLnBrk="1" latinLnBrk="0" hangingPunct="1">
        <a:lnSpc>
          <a:spcPct val="113000"/>
        </a:lnSpc>
        <a:spcBef>
          <a:spcPts val="500"/>
        </a:spcBef>
        <a:buSzPct val="85000"/>
        <a:buFont typeface="Arial" panose="020B0604020202020204" pitchFamily="34" charset="0"/>
        <a:buChar char="•"/>
        <a:defRPr sz="1800" kern="1200" spc="90">
          <a:solidFill>
            <a:schemeClr val="tx2"/>
          </a:solidFill>
          <a:latin typeface="+mn-lt"/>
          <a:ea typeface="+mn-ea"/>
          <a:cs typeface="+mn-cs"/>
        </a:defRPr>
      </a:lvl2pPr>
      <a:lvl3pPr marL="274320" indent="0" algn="l" defTabSz="914400" rtl="0" eaLnBrk="1" latinLnBrk="0" hangingPunct="1">
        <a:lnSpc>
          <a:spcPct val="113000"/>
        </a:lnSpc>
        <a:spcBef>
          <a:spcPts val="500"/>
        </a:spcBef>
        <a:buFontTx/>
        <a:buNone/>
        <a:defRPr sz="1600" kern="1200" spc="90">
          <a:solidFill>
            <a:schemeClr val="tx2"/>
          </a:solidFill>
          <a:latin typeface="+mn-lt"/>
          <a:ea typeface="+mn-ea"/>
          <a:cs typeface="+mn-cs"/>
        </a:defRPr>
      </a:lvl3pPr>
      <a:lvl4pPr marL="548640" indent="-228600" algn="l" defTabSz="914400" rtl="0" eaLnBrk="1" latinLnBrk="0" hangingPunct="1">
        <a:lnSpc>
          <a:spcPct val="113000"/>
        </a:lnSpc>
        <a:spcBef>
          <a:spcPts val="500"/>
        </a:spcBef>
        <a:buFont typeface="Arial" panose="020B0604020202020204" pitchFamily="34" charset="0"/>
        <a:buChar char="•"/>
        <a:defRPr sz="1400" kern="1200" spc="90">
          <a:solidFill>
            <a:schemeClr val="tx2"/>
          </a:solidFill>
          <a:latin typeface="+mn-lt"/>
          <a:ea typeface="+mn-ea"/>
          <a:cs typeface="+mn-cs"/>
        </a:defRPr>
      </a:lvl4pPr>
      <a:lvl5pPr marL="548640" indent="0" algn="l" defTabSz="914400" rtl="0" eaLnBrk="1" latinLnBrk="0" hangingPunct="1">
        <a:lnSpc>
          <a:spcPct val="113000"/>
        </a:lnSpc>
        <a:spcBef>
          <a:spcPts val="500"/>
        </a:spcBef>
        <a:buFontTx/>
        <a:buNone/>
        <a:defRPr sz="1400" kern="1200" spc="9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developer.nvidia.com/blog/deep-learning-is-transforming-asr-and-tts-algorithms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ai.meta.com/blog/multilingual-model-speech-recognition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hyperlink" Target="https://openai.com/research/whisper" TargetMode="Externa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D8EACB7-D372-470B-B76E-A829D0031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web of dots connected">
            <a:extLst>
              <a:ext uri="{FF2B5EF4-FFF2-40B4-BE49-F238E27FC236}">
                <a16:creationId xmlns:a16="http://schemas.microsoft.com/office/drawing/2014/main" id="{D373AF5D-8357-68DE-695A-CEE8480EF5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227" r="-6" b="-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1" name="Rectangle 5">
            <a:extLst>
              <a:ext uri="{FF2B5EF4-FFF2-40B4-BE49-F238E27FC236}">
                <a16:creationId xmlns:a16="http://schemas.microsoft.com/office/drawing/2014/main" id="{FBE11A49-02A1-4D4C-9A49-CDF496B109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3900" y="723900"/>
            <a:ext cx="4580642" cy="5494694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3058886 w 6096000"/>
              <a:gd name="connsiteY3" fmla="*/ 6858000 h 6858000"/>
              <a:gd name="connsiteX4" fmla="*/ 0 w 6096000"/>
              <a:gd name="connsiteY4" fmla="*/ 6858000 h 6858000"/>
              <a:gd name="connsiteX5" fmla="*/ 0 w 6096000"/>
              <a:gd name="connsiteY5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3037115 w 6096000"/>
              <a:gd name="connsiteY3" fmla="*/ 5889172 h 6858000"/>
              <a:gd name="connsiteX4" fmla="*/ 0 w 6096000"/>
              <a:gd name="connsiteY4" fmla="*/ 6858000 h 6858000"/>
              <a:gd name="connsiteX5" fmla="*/ 0 w 6096000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3037115" y="588917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48561" y="1066800"/>
            <a:ext cx="3931320" cy="2267193"/>
          </a:xfrm>
        </p:spPr>
        <p:txBody>
          <a:bodyPr>
            <a:normAutofit fontScale="90000"/>
          </a:bodyPr>
          <a:lstStyle/>
          <a:p>
            <a:r>
              <a:rPr lang="en-GB" dirty="0">
                <a:ea typeface="Yu Mincho"/>
              </a:rPr>
              <a:t>Domain Adaptation approaches for end2end ASR models</a:t>
            </a:r>
            <a:endParaRPr lang="en-US" dirty="0">
              <a:ea typeface="Yu Mincho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48561" y="4327781"/>
            <a:ext cx="3931321" cy="1033669"/>
          </a:xfrm>
        </p:spPr>
        <p:txBody>
          <a:bodyPr lIns="109728" tIns="109728" rIns="109728" bIns="91440" anchor="t">
            <a:normAutofit fontScale="92500" lnSpcReduction="20000"/>
          </a:bodyPr>
          <a:lstStyle/>
          <a:p>
            <a:r>
              <a:rPr lang="en-US" dirty="0">
                <a:ea typeface="Yu Mincho"/>
              </a:rPr>
              <a:t>Presented by: Kwok Chin Yuen</a:t>
            </a:r>
          </a:p>
          <a:p>
            <a:r>
              <a:rPr lang="en-US" dirty="0">
                <a:ea typeface="Yu Mincho"/>
              </a:rPr>
              <a:t>Supervisor: A/P Chng Eng Siong</a:t>
            </a:r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1732D3A-CFF0-45BE-AD79-F83D0272C6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580479" y="3871114"/>
            <a:ext cx="867485" cy="115439"/>
            <a:chOff x="8910933" y="1861308"/>
            <a:chExt cx="867485" cy="115439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892F72C-7FB6-49C8-A402-D5DC42DB67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C92C2E1-605F-49BD-8AC8-DC52B3015E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8BE2E0F-EE6D-4748-AB8F-724D0DDC6E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9A29F775-13A7-5A2F-D07C-3580C9A611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0471" y="5201237"/>
            <a:ext cx="3024210" cy="1357322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4A2E7A-3FC8-DBAA-6BDF-46CA2B14A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54D625-7580-0072-5BEC-CB1FCEF7B5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8700" y="1726153"/>
            <a:ext cx="10134600" cy="3969342"/>
          </a:xfrm>
        </p:spPr>
        <p:txBody>
          <a:bodyPr lIns="109728" tIns="109728" rIns="109728" bIns="91440" anchor="t"/>
          <a:lstStyle/>
          <a:p>
            <a:pPr marL="457200" indent="-457200">
              <a:buFont typeface="+mj-lt"/>
              <a:buAutoNum type="arabicPeriod"/>
            </a:pPr>
            <a:r>
              <a:rPr lang="en-GB" sz="1600" b="0" i="0" dirty="0">
                <a:solidFill>
                  <a:srgbClr val="EE7700"/>
                </a:solidFill>
                <a:effectLst/>
              </a:rPr>
              <a:t>Overfitting [1]</a:t>
            </a:r>
          </a:p>
          <a:p>
            <a:pPr marL="731520" lvl="1" indent="-457200">
              <a:buFont typeface="+mj-lt"/>
              <a:buAutoNum type="alphaLcParenR"/>
            </a:pPr>
            <a:r>
              <a:rPr lang="en-GB" sz="1400" b="0" i="0" dirty="0">
                <a:effectLst/>
              </a:rPr>
              <a:t>Model perform well in train set but worse in test set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1600" b="0" i="0" dirty="0">
                <a:solidFill>
                  <a:srgbClr val="EE7700"/>
                </a:solidFill>
                <a:effectLst/>
              </a:rPr>
              <a:t>Catastrophic forgetting [2]</a:t>
            </a:r>
          </a:p>
          <a:p>
            <a:pPr marL="731520" lvl="1" indent="-457200">
              <a:buFont typeface="+mj-lt"/>
              <a:buAutoNum type="alphaLcParenR"/>
            </a:pPr>
            <a:r>
              <a:rPr lang="en-GB" sz="1400" dirty="0">
                <a:ea typeface="Yu Mincho"/>
              </a:rPr>
              <a:t>Adapted model has degraded performance on old domain</a:t>
            </a:r>
            <a:endParaRPr lang="en-US" sz="1400" dirty="0">
              <a:ea typeface="Yu Mincho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63C93A8-FE58-8638-DE61-D153C14063CA}"/>
              </a:ext>
            </a:extLst>
          </p:cNvPr>
          <p:cNvSpPr txBox="1">
            <a:spLocks/>
          </p:cNvSpPr>
          <p:nvPr/>
        </p:nvSpPr>
        <p:spPr>
          <a:xfrm>
            <a:off x="1028700" y="856158"/>
            <a:ext cx="10134600" cy="690295"/>
          </a:xfrm>
          <a:prstGeom prst="rect">
            <a:avLst/>
          </a:prstGeom>
        </p:spPr>
        <p:txBody>
          <a:bodyPr lIns="109728" tIns="109728" rIns="109728" bIns="91440" anchor="b"/>
          <a:lstStyle>
            <a:lvl1pPr algn="l" defTabSz="914400" rtl="0" eaLnBrk="1" latinLnBrk="0" hangingPunct="1">
              <a:lnSpc>
                <a:spcPct val="113000"/>
              </a:lnSpc>
              <a:spcBef>
                <a:spcPct val="0"/>
              </a:spcBef>
              <a:buNone/>
              <a:defRPr sz="3200" kern="1200" cap="none" spc="14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ea typeface="Yu Mincho"/>
              </a:rPr>
              <a:t>What are the </a:t>
            </a:r>
            <a:r>
              <a:rPr lang="en-US" sz="2400" dirty="0">
                <a:solidFill>
                  <a:srgbClr val="EE7700"/>
                </a:solidFill>
                <a:ea typeface="Yu Mincho"/>
              </a:rPr>
              <a:t>side effects </a:t>
            </a:r>
            <a:r>
              <a:rPr lang="en-US" sz="2400" dirty="0">
                <a:ea typeface="Yu Mincho"/>
              </a:rPr>
              <a:t>of ASR adaptation?</a:t>
            </a:r>
            <a:endParaRPr lang="en-US" sz="2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E58D229-F031-7A6D-2C4E-C803DBF8CF2A}"/>
              </a:ext>
            </a:extLst>
          </p:cNvPr>
          <p:cNvSpPr txBox="1"/>
          <p:nvPr/>
        </p:nvSpPr>
        <p:spPr>
          <a:xfrm>
            <a:off x="707916" y="5575113"/>
            <a:ext cx="10776168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/>
              <a:t>[1] </a:t>
            </a:r>
            <a:r>
              <a:rPr lang="en-GB" sz="1100" b="0" i="0" dirty="0">
                <a:effectLst/>
                <a:latin typeface="Arial" panose="020B0604020202020204" pitchFamily="34" charset="0"/>
              </a:rPr>
              <a:t>Daniel Bashir, George D Monta ̃</a:t>
            </a:r>
            <a:r>
              <a:rPr lang="en-GB" sz="1100" b="0" i="0" dirty="0" err="1">
                <a:effectLst/>
                <a:latin typeface="Arial" panose="020B0604020202020204" pitchFamily="34" charset="0"/>
              </a:rPr>
              <a:t>nez</a:t>
            </a:r>
            <a:r>
              <a:rPr lang="en-GB" sz="1100" b="0" i="0" dirty="0">
                <a:effectLst/>
                <a:latin typeface="Arial" panose="020B0604020202020204" pitchFamily="34" charset="0"/>
              </a:rPr>
              <a:t>, Sonia </a:t>
            </a:r>
            <a:r>
              <a:rPr lang="en-GB" sz="1100" b="0" i="0" dirty="0" err="1">
                <a:effectLst/>
                <a:latin typeface="Arial" panose="020B0604020202020204" pitchFamily="34" charset="0"/>
              </a:rPr>
              <a:t>Sehra</a:t>
            </a:r>
            <a:r>
              <a:rPr lang="en-GB" sz="1100" b="0" i="0" dirty="0">
                <a:effectLst/>
                <a:latin typeface="Arial" panose="020B0604020202020204" pitchFamily="34" charset="0"/>
              </a:rPr>
              <a:t>, Pedro Sandoval Segura, and Julius Lauw. An information-theoretic perspective on overfitting and underfitting. In AI 2020: Advances in Artificial Intelligence: 33rd Aus- </a:t>
            </a:r>
            <a:r>
              <a:rPr lang="en-GB" sz="1100" b="0" i="0" dirty="0" err="1">
                <a:effectLst/>
                <a:latin typeface="Arial" panose="020B0604020202020204" pitchFamily="34" charset="0"/>
              </a:rPr>
              <a:t>tralasian</a:t>
            </a:r>
            <a:r>
              <a:rPr lang="en-GB" sz="1100" b="0" i="0" dirty="0">
                <a:effectLst/>
                <a:latin typeface="Arial" panose="020B0604020202020204" pitchFamily="34" charset="0"/>
              </a:rPr>
              <a:t> Joint Conference, AI 2020, Canberra, ACT, Australia, November 29–30, 2020, Proceedings 33, pages 347–358. Springer, 2020</a:t>
            </a:r>
          </a:p>
          <a:p>
            <a:r>
              <a:rPr lang="en-GB" sz="1100" dirty="0">
                <a:latin typeface="Arial" panose="020B0604020202020204" pitchFamily="34" charset="0"/>
              </a:rPr>
              <a:t>[2] </a:t>
            </a:r>
            <a:r>
              <a:rPr lang="en-GB" sz="1100" b="0" i="0" dirty="0">
                <a:effectLst/>
                <a:latin typeface="Arial" panose="020B0604020202020204" pitchFamily="34" charset="0"/>
              </a:rPr>
              <a:t>Cuong V Nguyen, Alessandro Achille, Michael Lam, Tal Hassner, Vijay Ma- </a:t>
            </a:r>
            <a:r>
              <a:rPr lang="en-GB" sz="1100" b="0" i="0" dirty="0" err="1">
                <a:effectLst/>
                <a:latin typeface="Arial" panose="020B0604020202020204" pitchFamily="34" charset="0"/>
              </a:rPr>
              <a:t>hadevan</a:t>
            </a:r>
            <a:r>
              <a:rPr lang="en-GB" sz="1100" b="0" i="0" dirty="0">
                <a:effectLst/>
                <a:latin typeface="Arial" panose="020B0604020202020204" pitchFamily="34" charset="0"/>
              </a:rPr>
              <a:t>, and Stefano </a:t>
            </a:r>
            <a:r>
              <a:rPr lang="en-GB" sz="1100" b="0" i="0" dirty="0" err="1">
                <a:effectLst/>
                <a:latin typeface="Arial" panose="020B0604020202020204" pitchFamily="34" charset="0"/>
              </a:rPr>
              <a:t>Soatto</a:t>
            </a:r>
            <a:r>
              <a:rPr lang="en-GB" sz="1100" b="0" i="0" dirty="0">
                <a:effectLst/>
                <a:latin typeface="Arial" panose="020B0604020202020204" pitchFamily="34" charset="0"/>
              </a:rPr>
              <a:t>. Toward understanding catastrophic forgetting in continual learning. </a:t>
            </a:r>
            <a:r>
              <a:rPr lang="en-GB" sz="1100" b="0" i="0" dirty="0" err="1">
                <a:effectLst/>
                <a:latin typeface="Arial" panose="020B0604020202020204" pitchFamily="34" charset="0"/>
              </a:rPr>
              <a:t>arXiv</a:t>
            </a:r>
            <a:r>
              <a:rPr lang="en-GB" sz="1100" b="0" i="0" dirty="0">
                <a:effectLst/>
                <a:latin typeface="Arial" panose="020B0604020202020204" pitchFamily="34" charset="0"/>
              </a:rPr>
              <a:t> preprint arXiv:1908.01091, 2019</a:t>
            </a:r>
            <a:endParaRPr lang="en-GB" sz="11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CC0A13-6793-70EA-3544-D14880BF5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10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00E114-31C3-201C-4C05-43FB8D7D41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9957" y="2242211"/>
            <a:ext cx="3226719" cy="293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9701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loud 7">
            <a:extLst>
              <a:ext uri="{FF2B5EF4-FFF2-40B4-BE49-F238E27FC236}">
                <a16:creationId xmlns:a16="http://schemas.microsoft.com/office/drawing/2014/main" id="{FC0D1296-1DD7-900D-2588-55D08F9130AC}"/>
              </a:ext>
            </a:extLst>
          </p:cNvPr>
          <p:cNvSpPr/>
          <p:nvPr/>
        </p:nvSpPr>
        <p:spPr>
          <a:xfrm>
            <a:off x="157655" y="3162590"/>
            <a:ext cx="7844921" cy="2827852"/>
          </a:xfrm>
          <a:prstGeom prst="cloud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54D625-7580-0072-5BEC-CB1FCEF7B5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8700" y="1726153"/>
            <a:ext cx="10134600" cy="3969342"/>
          </a:xfrm>
        </p:spPr>
        <p:txBody>
          <a:bodyPr lIns="109728" tIns="109728" rIns="109728" bIns="91440" anchor="t"/>
          <a:lstStyle/>
          <a:p>
            <a:pPr marL="457200" indent="-457200">
              <a:buFont typeface="+mj-lt"/>
              <a:buAutoNum type="arabicPeriod"/>
            </a:pPr>
            <a:r>
              <a:rPr lang="en-GB" b="0" i="0" dirty="0">
                <a:effectLst/>
              </a:rPr>
              <a:t>Text-only data training constraint</a:t>
            </a:r>
          </a:p>
          <a:p>
            <a:pPr marL="731520" lvl="1" indent="-457200">
              <a:buFont typeface="+mj-lt"/>
              <a:buAutoNum type="alphaLcParenR"/>
            </a:pPr>
            <a:r>
              <a:rPr lang="en-GB" dirty="0">
                <a:ea typeface="Yu Mincho"/>
              </a:rPr>
              <a:t>Supervised learning of ASR model requires audio-text data</a:t>
            </a:r>
          </a:p>
          <a:p>
            <a:pPr marL="731520" lvl="1" indent="-457200">
              <a:buFont typeface="+mj-lt"/>
              <a:buAutoNum type="alphaLcParenR"/>
            </a:pPr>
            <a:r>
              <a:rPr lang="en-GB" dirty="0">
                <a:ea typeface="Yu Mincho"/>
              </a:rPr>
              <a:t>What if only text is available?</a:t>
            </a:r>
            <a:endParaRPr lang="en-US" dirty="0">
              <a:ea typeface="Yu Mincho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63C93A8-FE58-8638-DE61-D153C14063CA}"/>
              </a:ext>
            </a:extLst>
          </p:cNvPr>
          <p:cNvSpPr txBox="1">
            <a:spLocks/>
          </p:cNvSpPr>
          <p:nvPr/>
        </p:nvSpPr>
        <p:spPr>
          <a:xfrm>
            <a:off x="1028700" y="856158"/>
            <a:ext cx="10134600" cy="690295"/>
          </a:xfrm>
          <a:prstGeom prst="rect">
            <a:avLst/>
          </a:prstGeom>
        </p:spPr>
        <p:txBody>
          <a:bodyPr lIns="109728" tIns="109728" rIns="109728" bIns="91440" anchor="b"/>
          <a:lstStyle>
            <a:lvl1pPr algn="l" defTabSz="914400" rtl="0" eaLnBrk="1" latinLnBrk="0" hangingPunct="1">
              <a:lnSpc>
                <a:spcPct val="113000"/>
              </a:lnSpc>
              <a:spcBef>
                <a:spcPct val="0"/>
              </a:spcBef>
              <a:buNone/>
              <a:defRPr sz="3200" kern="1200" cap="none" spc="14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What are some constraints for ASR adaptation?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CD7AA0-78C8-276D-3AFC-BBBC9510CFA4}"/>
              </a:ext>
            </a:extLst>
          </p:cNvPr>
          <p:cNvSpPr txBox="1"/>
          <p:nvPr/>
        </p:nvSpPr>
        <p:spPr>
          <a:xfrm>
            <a:off x="1085456" y="3675790"/>
            <a:ext cx="622343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We will discuss how to solve these problems: 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GB" sz="2000" dirty="0" err="1">
                <a:solidFill>
                  <a:srgbClr val="EE7700"/>
                </a:solidFill>
              </a:rPr>
              <a:t>Layerwise</a:t>
            </a:r>
            <a:r>
              <a:rPr lang="en-GB" sz="2000" dirty="0">
                <a:solidFill>
                  <a:srgbClr val="EE7700"/>
                </a:solidFill>
              </a:rPr>
              <a:t> Adaptation </a:t>
            </a:r>
          </a:p>
          <a:p>
            <a:pPr lvl="1"/>
            <a:r>
              <a:rPr lang="en-GB" sz="2000" dirty="0"/>
              <a:t>	-&gt; solve overfitting, catastrophic forgetting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EE7700"/>
                </a:solidFill>
              </a:rPr>
              <a:t>TTS Synthesized Data Adaptation </a:t>
            </a:r>
          </a:p>
          <a:p>
            <a:pPr lvl="1"/>
            <a:r>
              <a:rPr lang="en-GB" sz="2000" dirty="0"/>
              <a:t>	-&gt; solve text-only data training constraint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endParaRPr lang="en-GB" sz="2000" dirty="0">
              <a:solidFill>
                <a:srgbClr val="EE7700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E5AB2F1-290C-0D93-0E98-F97C3FEFE6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11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0A10ED0-AB2D-FB39-37EF-C1134BEF77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0045" y="1726153"/>
            <a:ext cx="2087131" cy="414956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8ED4ECD-4D70-55F5-0D3F-B092EB066885}"/>
              </a:ext>
            </a:extLst>
          </p:cNvPr>
          <p:cNvSpPr txBox="1"/>
          <p:nvPr/>
        </p:nvSpPr>
        <p:spPr>
          <a:xfrm>
            <a:off x="707916" y="6296789"/>
            <a:ext cx="107761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/>
              <a:t>[1] </a:t>
            </a:r>
            <a:r>
              <a:rPr lang="en-GB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Joshi, Raviraj, and Anupam Singh. "A simple baseline for domain adaptation in end to end </a:t>
            </a:r>
            <a:r>
              <a:rPr lang="en-GB" sz="11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asr</a:t>
            </a:r>
            <a:r>
              <a:rPr lang="en-GB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systems using synthetic data." </a:t>
            </a:r>
            <a:r>
              <a:rPr lang="en-GB" sz="1100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arXiv</a:t>
            </a:r>
            <a:r>
              <a:rPr lang="en-GB" sz="11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preprint arXiv:2206.13240</a:t>
            </a:r>
            <a:r>
              <a:rPr lang="en-GB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(2022).</a:t>
            </a:r>
            <a:endParaRPr lang="en-GB" sz="1100" dirty="0"/>
          </a:p>
        </p:txBody>
      </p:sp>
    </p:spTree>
    <p:extLst>
      <p:ext uri="{BB962C8B-B14F-4D97-AF65-F5344CB8AC3E}">
        <p14:creationId xmlns:p14="http://schemas.microsoft.com/office/powerpoint/2010/main" val="33521865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54D625-7580-0072-5BEC-CB1FCEF7B5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8700" y="1726153"/>
            <a:ext cx="3984574" cy="3969342"/>
          </a:xfrm>
        </p:spPr>
        <p:txBody>
          <a:bodyPr lIns="109728" tIns="109728" rIns="109728" bIns="91440" anchor="t"/>
          <a:lstStyle/>
          <a:p>
            <a:pPr marL="457200" indent="-457200">
              <a:buFont typeface="+mj-lt"/>
              <a:buAutoNum type="arabicPeriod"/>
            </a:pPr>
            <a:r>
              <a:rPr lang="en-US" sz="1600" dirty="0">
                <a:ea typeface="Yu Mincho"/>
              </a:rPr>
              <a:t>Some weights may be more prone to overfitting or catastrophic forgetting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600" dirty="0">
                <a:solidFill>
                  <a:schemeClr val="tx1"/>
                </a:solidFill>
                <a:ea typeface="Yu Mincho"/>
              </a:rPr>
              <a:t>Different model weights contribute to different tasks more [1,2]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600" dirty="0">
                <a:ea typeface="Yu Mincho"/>
              </a:rPr>
              <a:t>Update important weights only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6C7BA1A-0515-F069-94CA-69826DE6A967}"/>
              </a:ext>
            </a:extLst>
          </p:cNvPr>
          <p:cNvSpPr txBox="1"/>
          <p:nvPr/>
        </p:nvSpPr>
        <p:spPr>
          <a:xfrm>
            <a:off x="374956" y="5617163"/>
            <a:ext cx="115443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/>
              <a:t>[1] </a:t>
            </a:r>
            <a:r>
              <a:rPr lang="en-GB" sz="1100" b="0" i="0" dirty="0" err="1">
                <a:effectLst/>
                <a:latin typeface="Arial" panose="020B0604020202020204" pitchFamily="34" charset="0"/>
              </a:rPr>
              <a:t>Zied</a:t>
            </a:r>
            <a:r>
              <a:rPr lang="en-GB" sz="1100" b="0" i="0" dirty="0">
                <a:effectLst/>
                <a:latin typeface="Arial" panose="020B0604020202020204" pitchFamily="34" charset="0"/>
              </a:rPr>
              <a:t> </a:t>
            </a:r>
            <a:r>
              <a:rPr lang="en-GB" sz="1100" b="0" i="0" dirty="0" err="1">
                <a:effectLst/>
                <a:latin typeface="Arial" panose="020B0604020202020204" pitchFamily="34" charset="0"/>
              </a:rPr>
              <a:t>Elloumi</a:t>
            </a:r>
            <a:r>
              <a:rPr lang="en-GB" sz="1100" b="0" i="0" dirty="0">
                <a:effectLst/>
                <a:latin typeface="Arial" panose="020B0604020202020204" pitchFamily="34" charset="0"/>
              </a:rPr>
              <a:t>, Laurent </a:t>
            </a:r>
            <a:r>
              <a:rPr lang="en-GB" sz="1100" b="0" i="0" dirty="0" err="1">
                <a:effectLst/>
                <a:latin typeface="Arial" panose="020B0604020202020204" pitchFamily="34" charset="0"/>
              </a:rPr>
              <a:t>Besacier</a:t>
            </a:r>
            <a:r>
              <a:rPr lang="en-GB" sz="1100" b="0" i="0" dirty="0">
                <a:effectLst/>
                <a:latin typeface="Arial" panose="020B0604020202020204" pitchFamily="34" charset="0"/>
              </a:rPr>
              <a:t>, Olivier </a:t>
            </a:r>
            <a:r>
              <a:rPr lang="en-GB" sz="1100" b="0" i="0" dirty="0" err="1">
                <a:effectLst/>
                <a:latin typeface="Arial" panose="020B0604020202020204" pitchFamily="34" charset="0"/>
              </a:rPr>
              <a:t>Galibert</a:t>
            </a:r>
            <a:r>
              <a:rPr lang="en-GB" sz="1100" b="0" i="0" dirty="0">
                <a:effectLst/>
                <a:latin typeface="Arial" panose="020B0604020202020204" pitchFamily="34" charset="0"/>
              </a:rPr>
              <a:t>, and Benjamin </a:t>
            </a:r>
            <a:r>
              <a:rPr lang="en-GB" sz="1100" b="0" i="0" dirty="0" err="1">
                <a:effectLst/>
                <a:latin typeface="Arial" panose="020B0604020202020204" pitchFamily="34" charset="0"/>
              </a:rPr>
              <a:t>Lecou</a:t>
            </a:r>
            <a:r>
              <a:rPr lang="en-GB" sz="1100" b="0" i="0" dirty="0">
                <a:effectLst/>
                <a:latin typeface="Arial" panose="020B0604020202020204" pitchFamily="34" charset="0"/>
              </a:rPr>
              <a:t>- </a:t>
            </a:r>
            <a:r>
              <a:rPr lang="en-GB" sz="1100" b="0" i="0" dirty="0" err="1">
                <a:effectLst/>
                <a:latin typeface="Arial" panose="020B0604020202020204" pitchFamily="34" charset="0"/>
              </a:rPr>
              <a:t>teux</a:t>
            </a:r>
            <a:r>
              <a:rPr lang="en-GB" sz="1100" b="0" i="0" dirty="0">
                <a:effectLst/>
                <a:latin typeface="Arial" panose="020B0604020202020204" pitchFamily="34" charset="0"/>
              </a:rPr>
              <a:t>. </a:t>
            </a:r>
            <a:r>
              <a:rPr lang="en-GB" sz="1100" b="0" i="0" dirty="0" err="1">
                <a:effectLst/>
                <a:latin typeface="Arial" panose="020B0604020202020204" pitchFamily="34" charset="0"/>
              </a:rPr>
              <a:t>Analyzing</a:t>
            </a:r>
            <a:r>
              <a:rPr lang="en-GB" sz="1100" b="0" i="0" dirty="0">
                <a:effectLst/>
                <a:latin typeface="Arial" panose="020B0604020202020204" pitchFamily="34" charset="0"/>
              </a:rPr>
              <a:t> learned representations of a deep </a:t>
            </a:r>
            <a:r>
              <a:rPr lang="en-GB" sz="1100" b="0" i="0" dirty="0" err="1">
                <a:effectLst/>
                <a:latin typeface="Arial" panose="020B0604020202020204" pitchFamily="34" charset="0"/>
              </a:rPr>
              <a:t>asr</a:t>
            </a:r>
            <a:r>
              <a:rPr lang="en-GB" sz="1100" b="0" i="0" dirty="0">
                <a:effectLst/>
                <a:latin typeface="Arial" panose="020B0604020202020204" pitchFamily="34" charset="0"/>
              </a:rPr>
              <a:t> performance prediction model. </a:t>
            </a:r>
            <a:r>
              <a:rPr lang="en-GB" sz="1100" b="0" i="0" dirty="0" err="1">
                <a:effectLst/>
                <a:latin typeface="Arial" panose="020B0604020202020204" pitchFamily="34" charset="0"/>
              </a:rPr>
              <a:t>arXiv</a:t>
            </a:r>
            <a:r>
              <a:rPr lang="en-GB" sz="1100" b="0" i="0" dirty="0">
                <a:effectLst/>
                <a:latin typeface="Arial" panose="020B0604020202020204" pitchFamily="34" charset="0"/>
              </a:rPr>
              <a:t> preprint arXiv:1808.08573, 2018</a:t>
            </a:r>
            <a:r>
              <a:rPr lang="en-GB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r>
              <a:rPr lang="en-GB" sz="1100" dirty="0">
                <a:solidFill>
                  <a:srgbClr val="222222"/>
                </a:solidFill>
                <a:latin typeface="Arial" panose="020B0604020202020204" pitchFamily="34" charset="0"/>
              </a:rPr>
              <a:t>[2] </a:t>
            </a:r>
            <a:r>
              <a:rPr lang="en-GB" sz="1100" b="0" i="0" dirty="0" err="1">
                <a:effectLst/>
                <a:latin typeface="Arial" panose="020B0604020202020204" pitchFamily="34" charset="0"/>
              </a:rPr>
              <a:t>Kyuhong</a:t>
            </a:r>
            <a:r>
              <a:rPr lang="en-GB" sz="1100" b="0" i="0" dirty="0">
                <a:effectLst/>
                <a:latin typeface="Arial" panose="020B0604020202020204" pitchFamily="34" charset="0"/>
              </a:rPr>
              <a:t> Shim, </a:t>
            </a:r>
            <a:r>
              <a:rPr lang="en-GB" sz="1100" b="0" i="0" dirty="0" err="1">
                <a:effectLst/>
                <a:latin typeface="Arial" panose="020B0604020202020204" pitchFamily="34" charset="0"/>
              </a:rPr>
              <a:t>Jungwook</a:t>
            </a:r>
            <a:r>
              <a:rPr lang="en-GB" sz="1100" b="0" i="0" dirty="0">
                <a:effectLst/>
                <a:latin typeface="Arial" panose="020B0604020202020204" pitchFamily="34" charset="0"/>
              </a:rPr>
              <a:t> Choi, and </a:t>
            </a:r>
            <a:r>
              <a:rPr lang="en-GB" sz="1100" b="0" i="0" dirty="0" err="1">
                <a:effectLst/>
                <a:latin typeface="Arial" panose="020B0604020202020204" pitchFamily="34" charset="0"/>
              </a:rPr>
              <a:t>Wonyong</a:t>
            </a:r>
            <a:r>
              <a:rPr lang="en-GB" sz="1100" b="0" i="0" dirty="0">
                <a:effectLst/>
                <a:latin typeface="Arial" panose="020B0604020202020204" pitchFamily="34" charset="0"/>
              </a:rPr>
              <a:t> Sung. Understanding the role of self attention for efficient speech recognition. In International Conference on Learning Representations, 2021</a:t>
            </a:r>
          </a:p>
          <a:p>
            <a:r>
              <a:rPr lang="en-GB" sz="1100" dirty="0">
                <a:latin typeface="Arial" panose="020B0604020202020204" pitchFamily="34" charset="0"/>
              </a:rPr>
              <a:t>[3] </a:t>
            </a:r>
            <a:r>
              <a:rPr lang="en-GB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Goutam, </a:t>
            </a:r>
            <a:r>
              <a:rPr lang="en-GB" sz="11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Kelam</a:t>
            </a:r>
            <a:r>
              <a:rPr lang="en-GB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et al. "</a:t>
            </a:r>
            <a:r>
              <a:rPr lang="en-GB" sz="11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Layerout</a:t>
            </a:r>
            <a:r>
              <a:rPr lang="en-GB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: Freezing layers in deep neural networks." </a:t>
            </a:r>
            <a:r>
              <a:rPr lang="en-GB" sz="11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SN Computer Science</a:t>
            </a:r>
            <a:r>
              <a:rPr lang="en-GB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1.5 (2020): 295.</a:t>
            </a:r>
            <a:endParaRPr lang="en-GB" sz="1100" dirty="0"/>
          </a:p>
          <a:p>
            <a:endParaRPr lang="en-GB" sz="1100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63C93A8-FE58-8638-DE61-D153C14063CA}"/>
              </a:ext>
            </a:extLst>
          </p:cNvPr>
          <p:cNvSpPr txBox="1">
            <a:spLocks/>
          </p:cNvSpPr>
          <p:nvPr/>
        </p:nvSpPr>
        <p:spPr>
          <a:xfrm>
            <a:off x="1028700" y="856158"/>
            <a:ext cx="10134600" cy="690295"/>
          </a:xfrm>
          <a:prstGeom prst="rect">
            <a:avLst/>
          </a:prstGeom>
        </p:spPr>
        <p:txBody>
          <a:bodyPr lIns="109728" tIns="109728" rIns="109728" bIns="91440" anchor="b"/>
          <a:lstStyle>
            <a:lvl1pPr algn="l" defTabSz="914400" rtl="0" eaLnBrk="1" latinLnBrk="0" hangingPunct="1">
              <a:lnSpc>
                <a:spcPct val="113000"/>
              </a:lnSpc>
              <a:spcBef>
                <a:spcPct val="0"/>
              </a:spcBef>
              <a:buNone/>
              <a:defRPr sz="3200" kern="1200" cap="none" spc="14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400" dirty="0">
              <a:ea typeface="Yu Mincho"/>
            </a:endParaRPr>
          </a:p>
          <a:p>
            <a:r>
              <a:rPr lang="en-US" sz="2400" dirty="0">
                <a:ea typeface="Yu Mincho"/>
              </a:rPr>
              <a:t>Why do we need </a:t>
            </a:r>
            <a:r>
              <a:rPr lang="en-US" sz="2400" dirty="0" err="1">
                <a:ea typeface="Yu Mincho"/>
              </a:rPr>
              <a:t>Layerwise</a:t>
            </a:r>
            <a:r>
              <a:rPr lang="en-US" sz="2400" dirty="0">
                <a:ea typeface="Yu Mincho"/>
              </a:rPr>
              <a:t> Adaptation?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7B373C5-5440-630E-2D25-1185FFBC3F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12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999EBF0-F4D9-3E5A-B8A9-68341CD76F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3274" y="1852800"/>
            <a:ext cx="6643736" cy="3548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9968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54D625-7580-0072-5BEC-CB1FCEF7B5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8700" y="1726153"/>
            <a:ext cx="10134600" cy="3969342"/>
          </a:xfrm>
        </p:spPr>
        <p:txBody>
          <a:bodyPr lIns="109728" tIns="109728" rIns="109728" bIns="91440" anchor="t"/>
          <a:lstStyle/>
          <a:p>
            <a:pPr marL="457200" indent="-457200">
              <a:buFont typeface="+mj-lt"/>
              <a:buAutoNum type="arabicPeriod" startAt="4"/>
            </a:pPr>
            <a:r>
              <a:rPr lang="en-US" dirty="0">
                <a:ea typeface="Yu Mincho"/>
              </a:rPr>
              <a:t>How to </a:t>
            </a:r>
            <a:r>
              <a:rPr lang="en-US" dirty="0">
                <a:solidFill>
                  <a:srgbClr val="EE7700"/>
                </a:solidFill>
                <a:ea typeface="Yu Mincho"/>
              </a:rPr>
              <a:t>choose</a:t>
            </a:r>
            <a:r>
              <a:rPr lang="en-US" dirty="0">
                <a:ea typeface="Yu Mincho"/>
              </a:rPr>
              <a:t> which weight to freeze? </a:t>
            </a:r>
          </a:p>
          <a:p>
            <a:pPr marL="457200" indent="-457200">
              <a:buFont typeface="+mj-lt"/>
              <a:buAutoNum type="arabicPeriod" startAt="4"/>
            </a:pPr>
            <a:r>
              <a:rPr lang="en-US" dirty="0">
                <a:ea typeface="Yu Mincho"/>
              </a:rPr>
              <a:t>Previous works:</a:t>
            </a:r>
          </a:p>
          <a:p>
            <a:pPr marL="731520" lvl="1" indent="-457200">
              <a:buFont typeface="+mj-lt"/>
              <a:buAutoNum type="alphaLcParenR"/>
            </a:pPr>
            <a:r>
              <a:rPr lang="en-US" dirty="0">
                <a:ea typeface="Yu Mincho"/>
              </a:rPr>
              <a:t>Freeze first few layers [1]</a:t>
            </a:r>
          </a:p>
          <a:p>
            <a:pPr marL="731520" lvl="1" indent="-457200">
              <a:buFont typeface="+mj-lt"/>
              <a:buAutoNum type="alphaLcParenR"/>
            </a:pPr>
            <a:r>
              <a:rPr lang="en-US" dirty="0">
                <a:ea typeface="Yu Mincho"/>
              </a:rPr>
              <a:t>Freeze last few layers [2]</a:t>
            </a:r>
          </a:p>
          <a:p>
            <a:pPr marL="457200" indent="-457200">
              <a:buFont typeface="+mj-lt"/>
              <a:buAutoNum type="arabicPeriod" startAt="4"/>
            </a:pPr>
            <a:r>
              <a:rPr lang="en-US" dirty="0">
                <a:ea typeface="Yu Mincho"/>
              </a:rPr>
              <a:t>Choose set of layers require:</a:t>
            </a:r>
          </a:p>
          <a:p>
            <a:pPr marL="731520" lvl="1" indent="-457200">
              <a:buFont typeface="+mj-lt"/>
              <a:buAutoNum type="alphaLcPeriod"/>
            </a:pPr>
            <a:r>
              <a:rPr lang="en-US" dirty="0">
                <a:ea typeface="Yu Mincho"/>
              </a:rPr>
              <a:t>Heuristics -&gt; </a:t>
            </a:r>
            <a:r>
              <a:rPr lang="en-US" dirty="0">
                <a:solidFill>
                  <a:srgbClr val="EE7700"/>
                </a:solidFill>
                <a:ea typeface="Yu Mincho"/>
              </a:rPr>
              <a:t>requires expert knowledge</a:t>
            </a:r>
          </a:p>
          <a:p>
            <a:pPr marL="731520" lvl="1" indent="-457200">
              <a:buFont typeface="+mj-lt"/>
              <a:buAutoNum type="alphaLcPeriod"/>
            </a:pPr>
            <a:r>
              <a:rPr lang="en-US" dirty="0">
                <a:ea typeface="Yu Mincho"/>
              </a:rPr>
              <a:t>Trail-and-error -&gt; </a:t>
            </a:r>
            <a:r>
              <a:rPr lang="en-US" dirty="0">
                <a:solidFill>
                  <a:srgbClr val="EE7700"/>
                </a:solidFill>
                <a:ea typeface="Yu Mincho"/>
              </a:rPr>
              <a:t>expensive</a:t>
            </a:r>
          </a:p>
          <a:p>
            <a:pPr marL="457200" indent="-457200">
              <a:buFont typeface="+mj-lt"/>
              <a:buAutoNum type="arabicPeriod" startAt="4"/>
            </a:pPr>
            <a:r>
              <a:rPr lang="en-US" dirty="0">
                <a:ea typeface="Yu Mincho"/>
              </a:rPr>
              <a:t>We explore if there are an </a:t>
            </a:r>
            <a:r>
              <a:rPr lang="en-US" dirty="0">
                <a:solidFill>
                  <a:srgbClr val="EE7700"/>
                </a:solidFill>
                <a:ea typeface="Yu Mincho"/>
              </a:rPr>
              <a:t>automatic way </a:t>
            </a:r>
            <a:r>
              <a:rPr lang="en-US" dirty="0">
                <a:ea typeface="Yu Mincho"/>
              </a:rPr>
              <a:t>to choose the layers to freeze</a:t>
            </a:r>
          </a:p>
          <a:p>
            <a:pPr marL="731520" lvl="1" indent="-457200">
              <a:buFont typeface="+mj-lt"/>
              <a:buAutoNum type="alphaLcPeriod"/>
            </a:pPr>
            <a:endParaRPr lang="en-US" dirty="0">
              <a:ea typeface="Yu Mincho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6C7BA1A-0515-F069-94CA-69826DE6A967}"/>
              </a:ext>
            </a:extLst>
          </p:cNvPr>
          <p:cNvSpPr txBox="1"/>
          <p:nvPr/>
        </p:nvSpPr>
        <p:spPr>
          <a:xfrm>
            <a:off x="323850" y="5658153"/>
            <a:ext cx="115443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/>
              <a:t>[1] </a:t>
            </a:r>
            <a:r>
              <a:rPr lang="en-GB" sz="1100" b="0" i="0" dirty="0">
                <a:effectLst/>
                <a:latin typeface="Arial" panose="020B0604020202020204" pitchFamily="34" charset="0"/>
              </a:rPr>
              <a:t>Prashanth </a:t>
            </a:r>
            <a:r>
              <a:rPr lang="en-GB" sz="1100" b="0" i="0" dirty="0" err="1">
                <a:effectLst/>
                <a:latin typeface="Arial" panose="020B0604020202020204" pitchFamily="34" charset="0"/>
              </a:rPr>
              <a:t>Gurunath</a:t>
            </a:r>
            <a:r>
              <a:rPr lang="en-GB" sz="1100" b="0" i="0" dirty="0">
                <a:effectLst/>
                <a:latin typeface="Arial" panose="020B0604020202020204" pitchFamily="34" charset="0"/>
              </a:rPr>
              <a:t> </a:t>
            </a:r>
            <a:r>
              <a:rPr lang="en-GB" sz="1100" b="0" i="0" dirty="0" err="1">
                <a:effectLst/>
                <a:latin typeface="Arial" panose="020B0604020202020204" pitchFamily="34" charset="0"/>
              </a:rPr>
              <a:t>Shivakumar</a:t>
            </a:r>
            <a:r>
              <a:rPr lang="en-GB" sz="1100" b="0" i="0" dirty="0">
                <a:effectLst/>
                <a:latin typeface="Arial" panose="020B0604020202020204" pitchFamily="34" charset="0"/>
              </a:rPr>
              <a:t> and Panayiotis Georgiou. Transfer learn- </a:t>
            </a:r>
            <a:r>
              <a:rPr lang="en-GB" sz="1100" b="0" i="0" dirty="0" err="1">
                <a:effectLst/>
                <a:latin typeface="Arial" panose="020B0604020202020204" pitchFamily="34" charset="0"/>
              </a:rPr>
              <a:t>ing</a:t>
            </a:r>
            <a:r>
              <a:rPr lang="en-GB" sz="1100" b="0" i="0" dirty="0">
                <a:effectLst/>
                <a:latin typeface="Arial" panose="020B0604020202020204" pitchFamily="34" charset="0"/>
              </a:rPr>
              <a:t> from adult to children for speech recognition: Evaluation, analysis and recommendations. Computer speech &amp; language, 63:101077, 2020</a:t>
            </a:r>
          </a:p>
          <a:p>
            <a:r>
              <a:rPr lang="en-GB" sz="1100" dirty="0">
                <a:latin typeface="Arial" panose="020B0604020202020204" pitchFamily="34" charset="0"/>
              </a:rPr>
              <a:t>[2] </a:t>
            </a:r>
            <a:r>
              <a:rPr lang="en-GB" sz="1100" b="0" i="0" dirty="0" err="1">
                <a:effectLst/>
                <a:latin typeface="Arial" panose="020B0604020202020204" pitchFamily="34" charset="0"/>
              </a:rPr>
              <a:t>Xinwei</a:t>
            </a:r>
            <a:r>
              <a:rPr lang="en-GB" sz="1100" b="0" i="0" dirty="0">
                <a:effectLst/>
                <a:latin typeface="Arial" panose="020B0604020202020204" pitchFamily="34" charset="0"/>
              </a:rPr>
              <a:t> Li, Yue Pan, Matthew Gibson, and </a:t>
            </a:r>
            <a:r>
              <a:rPr lang="en-GB" sz="1100" b="0" i="0" dirty="0" err="1">
                <a:effectLst/>
                <a:latin typeface="Arial" panose="020B0604020202020204" pitchFamily="34" charset="0"/>
              </a:rPr>
              <a:t>Puming</a:t>
            </a:r>
            <a:r>
              <a:rPr lang="en-GB" sz="1100" b="0" i="0" dirty="0">
                <a:effectLst/>
                <a:latin typeface="Arial" panose="020B0604020202020204" pitchFamily="34" charset="0"/>
              </a:rPr>
              <a:t> Zhan. </a:t>
            </a:r>
            <a:r>
              <a:rPr lang="en-GB" sz="1100" b="0" i="0" dirty="0" err="1">
                <a:effectLst/>
                <a:latin typeface="Arial" panose="020B0604020202020204" pitchFamily="34" charset="0"/>
              </a:rPr>
              <a:t>Dnn</a:t>
            </a:r>
            <a:r>
              <a:rPr lang="en-GB" sz="1100" b="0" i="0" dirty="0">
                <a:effectLst/>
                <a:latin typeface="Arial" panose="020B0604020202020204" pitchFamily="34" charset="0"/>
              </a:rPr>
              <a:t> online </a:t>
            </a:r>
            <a:r>
              <a:rPr lang="en-GB" sz="1100" b="0" i="0" dirty="0" err="1">
                <a:effectLst/>
                <a:latin typeface="Arial" panose="020B0604020202020204" pitchFamily="34" charset="0"/>
              </a:rPr>
              <a:t>adapta</a:t>
            </a:r>
            <a:r>
              <a:rPr lang="en-GB" sz="1100" b="0" i="0" dirty="0">
                <a:effectLst/>
                <a:latin typeface="Arial" panose="020B0604020202020204" pitchFamily="34" charset="0"/>
              </a:rPr>
              <a:t>- </a:t>
            </a:r>
            <a:r>
              <a:rPr lang="en-GB" sz="1100" b="0" i="0" dirty="0" err="1">
                <a:effectLst/>
                <a:latin typeface="Arial" panose="020B0604020202020204" pitchFamily="34" charset="0"/>
              </a:rPr>
              <a:t>tion</a:t>
            </a:r>
            <a:r>
              <a:rPr lang="en-GB" sz="1100" b="0" i="0" dirty="0">
                <a:effectLst/>
                <a:latin typeface="Arial" panose="020B0604020202020204" pitchFamily="34" charset="0"/>
              </a:rPr>
              <a:t> for automatic speech recognition. In </a:t>
            </a:r>
            <a:r>
              <a:rPr lang="en-GB" sz="1100" b="0" i="0" dirty="0" err="1">
                <a:effectLst/>
                <a:latin typeface="Arial" panose="020B0604020202020204" pitchFamily="34" charset="0"/>
              </a:rPr>
              <a:t>Konferenz</a:t>
            </a:r>
            <a:r>
              <a:rPr lang="en-GB" sz="1100" b="0" i="0" dirty="0">
                <a:effectLst/>
                <a:latin typeface="Arial" panose="020B0604020202020204" pitchFamily="34" charset="0"/>
              </a:rPr>
              <a:t> </a:t>
            </a:r>
            <a:r>
              <a:rPr lang="en-GB" sz="1100" b="0" i="0" dirty="0" err="1">
                <a:effectLst/>
                <a:latin typeface="Arial" panose="020B0604020202020204" pitchFamily="34" charset="0"/>
              </a:rPr>
              <a:t>Elektronische</a:t>
            </a:r>
            <a:r>
              <a:rPr lang="en-GB" sz="1100" b="0" i="0" dirty="0">
                <a:effectLst/>
                <a:latin typeface="Arial" panose="020B0604020202020204" pitchFamily="34" charset="0"/>
              </a:rPr>
              <a:t> </a:t>
            </a:r>
            <a:r>
              <a:rPr lang="en-GB" sz="1100" b="0" i="0" dirty="0" err="1">
                <a:effectLst/>
                <a:latin typeface="Arial" panose="020B0604020202020204" pitchFamily="34" charset="0"/>
              </a:rPr>
              <a:t>Sprachsig</a:t>
            </a:r>
            <a:r>
              <a:rPr lang="en-GB" sz="1100" b="0" i="0" dirty="0">
                <a:effectLst/>
                <a:latin typeface="Arial" panose="020B0604020202020204" pitchFamily="34" charset="0"/>
              </a:rPr>
              <a:t>- </a:t>
            </a:r>
            <a:r>
              <a:rPr lang="en-GB" sz="1100" b="0" i="0" dirty="0" err="1">
                <a:effectLst/>
                <a:latin typeface="Arial" panose="020B0604020202020204" pitchFamily="34" charset="0"/>
              </a:rPr>
              <a:t>nalverarbeitung</a:t>
            </a:r>
            <a:r>
              <a:rPr lang="en-GB" sz="1100" b="0" i="0" dirty="0">
                <a:effectLst/>
                <a:latin typeface="Arial" panose="020B0604020202020204" pitchFamily="34" charset="0"/>
              </a:rPr>
              <a:t>, pages 46–53. </a:t>
            </a:r>
            <a:r>
              <a:rPr lang="en-GB" sz="1100" b="0" i="0" dirty="0" err="1">
                <a:effectLst/>
                <a:latin typeface="Arial" panose="020B0604020202020204" pitchFamily="34" charset="0"/>
              </a:rPr>
              <a:t>TUDpress</a:t>
            </a:r>
            <a:r>
              <a:rPr lang="en-GB" sz="1100" b="0" i="0" dirty="0">
                <a:effectLst/>
                <a:latin typeface="Arial" panose="020B0604020202020204" pitchFamily="34" charset="0"/>
              </a:rPr>
              <a:t>, Dresden, 2018</a:t>
            </a:r>
            <a:endParaRPr lang="en-GB" sz="1100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63C93A8-FE58-8638-DE61-D153C14063CA}"/>
              </a:ext>
            </a:extLst>
          </p:cNvPr>
          <p:cNvSpPr txBox="1">
            <a:spLocks/>
          </p:cNvSpPr>
          <p:nvPr/>
        </p:nvSpPr>
        <p:spPr>
          <a:xfrm>
            <a:off x="1028700" y="856158"/>
            <a:ext cx="10134600" cy="690295"/>
          </a:xfrm>
          <a:prstGeom prst="rect">
            <a:avLst/>
          </a:prstGeom>
        </p:spPr>
        <p:txBody>
          <a:bodyPr lIns="109728" tIns="109728" rIns="109728" bIns="91440" anchor="b"/>
          <a:lstStyle>
            <a:lvl1pPr algn="l" defTabSz="914400" rtl="0" eaLnBrk="1" latinLnBrk="0" hangingPunct="1">
              <a:lnSpc>
                <a:spcPct val="113000"/>
              </a:lnSpc>
              <a:spcBef>
                <a:spcPct val="0"/>
              </a:spcBef>
              <a:buNone/>
              <a:defRPr sz="3200" kern="1200" cap="none" spc="14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What is the problem of </a:t>
            </a:r>
            <a:r>
              <a:rPr lang="en-US" sz="2400" dirty="0" err="1">
                <a:ea typeface="Yu Mincho"/>
              </a:rPr>
              <a:t>Layerwise</a:t>
            </a:r>
            <a:r>
              <a:rPr lang="en-US" sz="2400" dirty="0">
                <a:ea typeface="Yu Mincho"/>
              </a:rPr>
              <a:t> adaptation</a:t>
            </a:r>
            <a:endParaRPr lang="en-US" sz="2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053C147-1845-F28F-BCF6-652D24A70D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13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DBD8102-8F02-DE35-4F84-86D91136BD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3557" y="1726153"/>
            <a:ext cx="3043197" cy="2195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4869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54D625-7580-0072-5BEC-CB1FCEF7B5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8700" y="1726153"/>
            <a:ext cx="10134600" cy="3969342"/>
          </a:xfrm>
        </p:spPr>
        <p:txBody>
          <a:bodyPr lIns="109728" tIns="109728" rIns="109728" bIns="91440" anchor="t"/>
          <a:lstStyle/>
          <a:p>
            <a:pPr marL="457200" indent="-457200">
              <a:buFont typeface="+mj-lt"/>
              <a:buAutoNum type="arabicPeriod"/>
            </a:pPr>
            <a:r>
              <a:rPr lang="en-US" dirty="0">
                <a:ea typeface="Yu Mincho"/>
              </a:rPr>
              <a:t>Supervised learning of ASR model require audio-text pair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  <a:ea typeface="Yu Mincho"/>
              </a:rPr>
              <a:t>What if we have text only?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  <a:ea typeface="Yu Mincho"/>
              </a:rPr>
              <a:t>Solution:</a:t>
            </a:r>
          </a:p>
          <a:p>
            <a:pPr marL="731520" lvl="1" indent="-457200">
              <a:buFont typeface="+mj-lt"/>
              <a:buAutoNum type="alphaLcParenR"/>
            </a:pPr>
            <a:r>
              <a:rPr lang="en-US" dirty="0">
                <a:solidFill>
                  <a:schemeClr val="tx1"/>
                </a:solidFill>
                <a:ea typeface="Yu Mincho"/>
              </a:rPr>
              <a:t>Synthesize fake audio with TTS system</a:t>
            </a:r>
          </a:p>
          <a:p>
            <a:pPr marL="731520" lvl="1" indent="-457200">
              <a:buFont typeface="+mj-lt"/>
              <a:buAutoNum type="alphaLcParenR"/>
            </a:pPr>
            <a:r>
              <a:rPr lang="en-GB" dirty="0"/>
              <a:t>The fake-audio real-text pairs can be used for ASR training</a:t>
            </a:r>
            <a:endParaRPr lang="en-US" dirty="0">
              <a:ea typeface="Yu Mincho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63C93A8-FE58-8638-DE61-D153C14063CA}"/>
              </a:ext>
            </a:extLst>
          </p:cNvPr>
          <p:cNvSpPr txBox="1">
            <a:spLocks/>
          </p:cNvSpPr>
          <p:nvPr/>
        </p:nvSpPr>
        <p:spPr>
          <a:xfrm>
            <a:off x="442223" y="430406"/>
            <a:ext cx="10134600" cy="690295"/>
          </a:xfrm>
          <a:prstGeom prst="rect">
            <a:avLst/>
          </a:prstGeom>
        </p:spPr>
        <p:txBody>
          <a:bodyPr lIns="109728" tIns="109728" rIns="109728" bIns="91440" anchor="b"/>
          <a:lstStyle>
            <a:lvl1pPr algn="l" defTabSz="914400" rtl="0" eaLnBrk="1" latinLnBrk="0" hangingPunct="1">
              <a:lnSpc>
                <a:spcPct val="113000"/>
              </a:lnSpc>
              <a:spcBef>
                <a:spcPct val="0"/>
              </a:spcBef>
              <a:buNone/>
              <a:defRPr sz="3200" kern="1200" cap="none" spc="14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Why do we need TTS Synthesized Data Adaptation?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D50B98-B529-E0CA-0A0F-73190D614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14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2A8DFD-5F2F-5970-D817-1F815C5AED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7994" y="4767821"/>
            <a:ext cx="2912766" cy="136939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FE1C99C-0B09-6CC7-4B15-B6B313BB88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239" y="4373734"/>
            <a:ext cx="6939659" cy="2053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8003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54D625-7580-0072-5BEC-CB1FCEF7B5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8700" y="1726153"/>
            <a:ext cx="10134600" cy="3969342"/>
          </a:xfrm>
        </p:spPr>
        <p:txBody>
          <a:bodyPr lIns="109728" tIns="109728" rIns="109728" bIns="91440" anchor="t"/>
          <a:lstStyle/>
          <a:p>
            <a:pPr marL="457200" indent="-457200">
              <a:buFont typeface="+mj-lt"/>
              <a:buAutoNum type="arabicPeriod" startAt="4"/>
            </a:pPr>
            <a:r>
              <a:rPr lang="en-GB" dirty="0">
                <a:ea typeface="Yu Mincho"/>
              </a:rPr>
              <a:t>Training ASR model with fake audio results in suboptimal performance</a:t>
            </a:r>
          </a:p>
          <a:p>
            <a:pPr marL="731520" lvl="1" indent="-457200">
              <a:buFont typeface="+mj-lt"/>
              <a:buAutoNum type="alphaLcParenR"/>
            </a:pPr>
            <a:r>
              <a:rPr lang="en-GB" dirty="0">
                <a:ea typeface="Yu Mincho"/>
              </a:rPr>
              <a:t>Fake audio does not follow the real distribution (artifacts, </a:t>
            </a:r>
            <a:r>
              <a:rPr lang="en-GB" dirty="0" err="1">
                <a:ea typeface="Yu Mincho"/>
              </a:rPr>
              <a:t>unnataural</a:t>
            </a:r>
            <a:r>
              <a:rPr lang="en-GB" dirty="0">
                <a:ea typeface="Yu Mincho"/>
              </a:rPr>
              <a:t>) </a:t>
            </a:r>
          </a:p>
          <a:p>
            <a:pPr marL="457200" indent="-457200">
              <a:buFont typeface="+mj-lt"/>
              <a:buAutoNum type="arabicPeriod" startAt="4"/>
            </a:pPr>
            <a:r>
              <a:rPr lang="en-GB" dirty="0">
                <a:ea typeface="Yu Mincho"/>
              </a:rPr>
              <a:t>Increase the fake audio </a:t>
            </a:r>
            <a:r>
              <a:rPr lang="en-GB" dirty="0">
                <a:solidFill>
                  <a:srgbClr val="EE7700"/>
                </a:solidFill>
                <a:ea typeface="Yu Mincho"/>
              </a:rPr>
              <a:t>diversity</a:t>
            </a:r>
            <a:r>
              <a:rPr lang="en-GB" dirty="0">
                <a:ea typeface="Yu Mincho"/>
              </a:rPr>
              <a:t> -&gt; more robust ASR</a:t>
            </a:r>
          </a:p>
          <a:p>
            <a:pPr marL="731520" lvl="1" indent="-457200">
              <a:buFont typeface="+mj-lt"/>
              <a:buAutoNum type="alphaLcParenR"/>
            </a:pPr>
            <a:r>
              <a:rPr lang="en-GB" dirty="0">
                <a:ea typeface="Yu Mincho"/>
              </a:rPr>
              <a:t>Aligns with studies from speed perturbation [1] and </a:t>
            </a:r>
            <a:r>
              <a:rPr lang="en-GB" dirty="0" err="1">
                <a:ea typeface="Yu Mincho"/>
              </a:rPr>
              <a:t>SpecAugment</a:t>
            </a:r>
            <a:r>
              <a:rPr lang="en-GB" dirty="0">
                <a:ea typeface="Yu Mincho"/>
              </a:rPr>
              <a:t> [2]</a:t>
            </a:r>
          </a:p>
          <a:p>
            <a:pPr marL="731520" lvl="1" indent="-457200">
              <a:buFont typeface="+mj-lt"/>
              <a:buAutoNum type="alphaLcParenR"/>
            </a:pPr>
            <a:r>
              <a:rPr lang="en-GB" dirty="0">
                <a:ea typeface="Yu Mincho"/>
              </a:rPr>
              <a:t>Augment audio to create more variations for robustness</a:t>
            </a:r>
          </a:p>
          <a:p>
            <a:pPr marL="457200" indent="-457200">
              <a:buFont typeface="+mj-lt"/>
              <a:buAutoNum type="arabicPeriod" startAt="4"/>
            </a:pPr>
            <a:r>
              <a:rPr lang="en-GB" dirty="0">
                <a:ea typeface="Yu Mincho"/>
              </a:rPr>
              <a:t>Previous works explore to increase fake audio diversity by using a </a:t>
            </a:r>
            <a:r>
              <a:rPr lang="en-GB" dirty="0">
                <a:solidFill>
                  <a:srgbClr val="EE7700"/>
                </a:solidFill>
                <a:ea typeface="Yu Mincho"/>
              </a:rPr>
              <a:t>single TTS </a:t>
            </a:r>
            <a:r>
              <a:rPr lang="en-GB" dirty="0">
                <a:ea typeface="Yu Mincho"/>
              </a:rPr>
              <a:t>with </a:t>
            </a:r>
            <a:r>
              <a:rPr lang="en-GB" dirty="0" err="1">
                <a:ea typeface="Yu Mincho"/>
              </a:rPr>
              <a:t>tunable</a:t>
            </a:r>
            <a:r>
              <a:rPr lang="en-GB" dirty="0">
                <a:ea typeface="Yu Mincho"/>
              </a:rPr>
              <a:t> parameters to control speaker characteristic</a:t>
            </a:r>
          </a:p>
          <a:p>
            <a:pPr marL="457200" indent="-457200">
              <a:buFont typeface="+mj-lt"/>
              <a:buAutoNum type="arabicPeriod" startAt="4"/>
            </a:pPr>
            <a:r>
              <a:rPr lang="en-GB" dirty="0">
                <a:ea typeface="Yu Mincho"/>
              </a:rPr>
              <a:t>However, increasing diversity with multiple TTS systems are rarely explored</a:t>
            </a:r>
          </a:p>
          <a:p>
            <a:pPr marL="457200" indent="-457200">
              <a:buFont typeface="+mj-lt"/>
              <a:buAutoNum type="arabicPeriod" startAt="4"/>
            </a:pPr>
            <a:r>
              <a:rPr lang="en-GB" dirty="0">
                <a:ea typeface="Yu Mincho"/>
              </a:rPr>
              <a:t>We explore using </a:t>
            </a:r>
            <a:r>
              <a:rPr lang="en-GB" dirty="0">
                <a:solidFill>
                  <a:srgbClr val="EE7700"/>
                </a:solidFill>
                <a:ea typeface="Yu Mincho"/>
              </a:rPr>
              <a:t>multiple TTS </a:t>
            </a:r>
            <a:r>
              <a:rPr lang="en-GB" dirty="0">
                <a:ea typeface="Yu Mincho"/>
              </a:rPr>
              <a:t>for data generation</a:t>
            </a:r>
          </a:p>
          <a:p>
            <a:pPr marL="731520" lvl="1" indent="-457200">
              <a:buFont typeface="+mj-lt"/>
              <a:buAutoNum type="alphaLcPeriod"/>
            </a:pPr>
            <a:endParaRPr lang="en-US" dirty="0">
              <a:ea typeface="Yu Mincho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6C7BA1A-0515-F069-94CA-69826DE6A967}"/>
              </a:ext>
            </a:extLst>
          </p:cNvPr>
          <p:cNvSpPr txBox="1"/>
          <p:nvPr/>
        </p:nvSpPr>
        <p:spPr>
          <a:xfrm>
            <a:off x="445770" y="6001842"/>
            <a:ext cx="115443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/>
              <a:t>[1] </a:t>
            </a:r>
            <a:r>
              <a:rPr lang="en-GB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Ko, Tom, et al. "Audio augmentation for speech recognition." </a:t>
            </a:r>
            <a:r>
              <a:rPr lang="en-GB" sz="11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Sixteenth annual conference of the international speech communication association</a:t>
            </a:r>
            <a:r>
              <a:rPr lang="en-GB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2015.</a:t>
            </a:r>
          </a:p>
          <a:p>
            <a:r>
              <a:rPr lang="en-GB" sz="1100" dirty="0">
                <a:latin typeface="Arial" panose="020B0604020202020204" pitchFamily="34" charset="0"/>
              </a:rPr>
              <a:t>[2] </a:t>
            </a:r>
            <a:r>
              <a:rPr lang="en-GB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Park, Daniel S., et al. "</a:t>
            </a:r>
            <a:r>
              <a:rPr lang="en-GB" sz="11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Specaugment</a:t>
            </a:r>
            <a:r>
              <a:rPr lang="en-GB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: A simple data augmentation method for automatic speech recognition." </a:t>
            </a:r>
            <a:r>
              <a:rPr lang="en-GB" sz="1100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arXiv</a:t>
            </a:r>
            <a:r>
              <a:rPr lang="en-GB" sz="11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preprint arXiv:1904.08779</a:t>
            </a:r>
            <a:r>
              <a:rPr lang="en-GB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(2019).</a:t>
            </a:r>
            <a:endParaRPr lang="en-GB" sz="1100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63C93A8-FE58-8638-DE61-D153C14063CA}"/>
              </a:ext>
            </a:extLst>
          </p:cNvPr>
          <p:cNvSpPr txBox="1">
            <a:spLocks/>
          </p:cNvSpPr>
          <p:nvPr/>
        </p:nvSpPr>
        <p:spPr>
          <a:xfrm>
            <a:off x="1028700" y="856158"/>
            <a:ext cx="10134600" cy="690295"/>
          </a:xfrm>
          <a:prstGeom prst="rect">
            <a:avLst/>
          </a:prstGeom>
        </p:spPr>
        <p:txBody>
          <a:bodyPr lIns="109728" tIns="109728" rIns="109728" bIns="91440" anchor="b"/>
          <a:lstStyle>
            <a:lvl1pPr algn="l" defTabSz="914400" rtl="0" eaLnBrk="1" latinLnBrk="0" hangingPunct="1">
              <a:lnSpc>
                <a:spcPct val="113000"/>
              </a:lnSpc>
              <a:spcBef>
                <a:spcPct val="0"/>
              </a:spcBef>
              <a:buNone/>
              <a:defRPr sz="3200" kern="1200" cap="none" spc="14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What is the problem  of TTS Synthesized Data Adaptation?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D000F69-A548-8980-03D1-3D83132B7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0883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54D625-7580-0072-5BEC-CB1FCEF7B5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8700" y="1726153"/>
            <a:ext cx="10134600" cy="3969342"/>
          </a:xfrm>
        </p:spPr>
        <p:txBody>
          <a:bodyPr lIns="109728" tIns="109728" rIns="109728" bIns="91440" anchor="t"/>
          <a:lstStyle/>
          <a:p>
            <a:pPr marL="457200" indent="-457200">
              <a:buFont typeface="+mj-lt"/>
              <a:buAutoNum type="arabicPeriod"/>
            </a:pPr>
            <a:r>
              <a:rPr lang="en-US" dirty="0" err="1">
                <a:ea typeface="Yu Mincho"/>
              </a:rPr>
              <a:t>Layerwise</a:t>
            </a:r>
            <a:r>
              <a:rPr lang="en-US" dirty="0">
                <a:ea typeface="Yu Mincho"/>
              </a:rPr>
              <a:t> adaptation</a:t>
            </a:r>
          </a:p>
          <a:p>
            <a:pPr marL="731520" lvl="1" indent="-457200">
              <a:buFont typeface="+mj-lt"/>
              <a:buAutoNum type="alphaLcParenR"/>
            </a:pPr>
            <a:r>
              <a:rPr lang="en-GB" b="0" i="0" dirty="0">
                <a:effectLst/>
              </a:rPr>
              <a:t>To the best of our knowledge, </a:t>
            </a:r>
            <a:r>
              <a:rPr lang="en-GB" dirty="0"/>
              <a:t>w</a:t>
            </a:r>
            <a:r>
              <a:rPr lang="en-GB" b="0" i="0" dirty="0">
                <a:effectLst/>
              </a:rPr>
              <a:t>e propose the first automatic method that can effectively find the optimal set of layers to freeze</a:t>
            </a:r>
            <a:endParaRPr lang="en-US" b="0" i="0" dirty="0">
              <a:effectLst/>
              <a:ea typeface="Yu Mincho"/>
            </a:endParaRPr>
          </a:p>
          <a:p>
            <a:pPr marL="731520" lvl="1" indent="-457200">
              <a:buFont typeface="+mj-lt"/>
              <a:buAutoNum type="alphaLcParenR"/>
            </a:pPr>
            <a:r>
              <a:rPr lang="en-GB" b="0" i="0" dirty="0">
                <a:effectLst/>
              </a:rPr>
              <a:t>Our method outperforms heuristic based selection strategy by relative 6.2%</a:t>
            </a:r>
            <a:br>
              <a:rPr lang="en-GB" dirty="0"/>
            </a:br>
            <a:r>
              <a:rPr lang="en-GB" b="0" i="0" dirty="0">
                <a:effectLst/>
              </a:rPr>
              <a:t>word error rate</a:t>
            </a:r>
          </a:p>
          <a:p>
            <a:pPr marL="731520" lvl="1" indent="-457200">
              <a:buFont typeface="+mj-lt"/>
              <a:buAutoNum type="alphaLcParenR"/>
            </a:pPr>
            <a:r>
              <a:rPr lang="en-GB" dirty="0">
                <a:ea typeface="Yu Mincho"/>
              </a:rPr>
              <a:t>Our method also outperforms adapter-based adaptation and full finetuning</a:t>
            </a:r>
            <a:endParaRPr lang="en-US" dirty="0">
              <a:ea typeface="Yu Mincho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ea typeface="Yu Mincho"/>
              </a:rPr>
              <a:t>TTS </a:t>
            </a:r>
            <a:r>
              <a:rPr lang="en-US" sz="2000" dirty="0"/>
              <a:t>synthesized data adaptation</a:t>
            </a:r>
          </a:p>
          <a:p>
            <a:pPr marL="731520" lvl="1" indent="-457200">
              <a:buFont typeface="+mj-lt"/>
              <a:buAutoNum type="alphaLcParenR"/>
            </a:pPr>
            <a:r>
              <a:rPr lang="en-GB" b="0" i="0" dirty="0">
                <a:effectLst/>
              </a:rPr>
              <a:t>We explore using multiple TTS systems for TTS data synthesis</a:t>
            </a:r>
          </a:p>
          <a:p>
            <a:pPr marL="731520" lvl="1" indent="-457200">
              <a:buFont typeface="+mj-lt"/>
              <a:buAutoNum type="alphaLcParenR"/>
            </a:pPr>
            <a:r>
              <a:rPr lang="en-GB" b="0" i="0" dirty="0">
                <a:effectLst/>
              </a:rPr>
              <a:t>Our method can improve transcription </a:t>
            </a:r>
            <a:r>
              <a:rPr lang="en-GB" b="0" i="0" dirty="0" err="1">
                <a:effectLst/>
              </a:rPr>
              <a:t>accruacy</a:t>
            </a:r>
            <a:r>
              <a:rPr lang="en-GB" b="0" i="0" dirty="0">
                <a:effectLst/>
              </a:rPr>
              <a:t> by relative 9.8% lower WER compared to using single TTS system synthesized data</a:t>
            </a:r>
            <a:endParaRPr lang="en-US" b="0" i="0" dirty="0">
              <a:effectLst/>
            </a:endParaRPr>
          </a:p>
          <a:p>
            <a:pPr marL="731520" lvl="1" indent="-457200">
              <a:buFont typeface="+mj-lt"/>
              <a:buAutoNum type="alphaLcParenR"/>
            </a:pPr>
            <a:endParaRPr lang="en-US" dirty="0">
              <a:ea typeface="Yu Mincho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63C93A8-FE58-8638-DE61-D153C14063CA}"/>
              </a:ext>
            </a:extLst>
          </p:cNvPr>
          <p:cNvSpPr txBox="1">
            <a:spLocks/>
          </p:cNvSpPr>
          <p:nvPr/>
        </p:nvSpPr>
        <p:spPr>
          <a:xfrm>
            <a:off x="1028700" y="856158"/>
            <a:ext cx="10134600" cy="690295"/>
          </a:xfrm>
          <a:prstGeom prst="rect">
            <a:avLst/>
          </a:prstGeom>
        </p:spPr>
        <p:txBody>
          <a:bodyPr lIns="109728" tIns="109728" rIns="109728" bIns="91440" anchor="b"/>
          <a:lstStyle>
            <a:lvl1pPr algn="l" defTabSz="914400" rtl="0" eaLnBrk="1" latinLnBrk="0" hangingPunct="1">
              <a:lnSpc>
                <a:spcPct val="113000"/>
              </a:lnSpc>
              <a:spcBef>
                <a:spcPct val="0"/>
              </a:spcBef>
              <a:buNone/>
              <a:defRPr sz="3200" kern="1200" cap="none" spc="14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Contribution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D0F4199-E080-0FB6-9D61-447C4FE604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2226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54D625-7580-0072-5BEC-CB1FCEF7B5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8700" y="1726153"/>
            <a:ext cx="10134600" cy="3969342"/>
          </a:xfrm>
        </p:spPr>
        <p:txBody>
          <a:bodyPr lIns="109728" tIns="109728" rIns="109728" bIns="91440" anchor="t"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English dataset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Clean read speech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Collected from </a:t>
            </a:r>
            <a:r>
              <a:rPr lang="en-US" dirty="0" err="1"/>
              <a:t>LibriVox’s</a:t>
            </a:r>
            <a:r>
              <a:rPr lang="en-US" dirty="0"/>
              <a:t> audio books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License: CC BY 4.0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Subset used:</a:t>
            </a:r>
          </a:p>
          <a:p>
            <a:pPr marL="731520" lvl="1" indent="-457200">
              <a:buFont typeface="+mj-lt"/>
              <a:buAutoNum type="arabicPeriod"/>
            </a:pPr>
            <a:r>
              <a:rPr lang="en-US" dirty="0"/>
              <a:t>Train-clean-100: 100h</a:t>
            </a:r>
          </a:p>
          <a:p>
            <a:pPr marL="731520" lvl="1" indent="-457200">
              <a:buFont typeface="+mj-lt"/>
              <a:buAutoNum type="arabicPeriod"/>
            </a:pPr>
            <a:r>
              <a:rPr lang="en-US" dirty="0"/>
              <a:t>Dev: 5h</a:t>
            </a:r>
          </a:p>
          <a:p>
            <a:pPr marL="731520" lvl="1" indent="-457200">
              <a:buFont typeface="+mj-lt"/>
              <a:buAutoNum type="arabicPeriod"/>
            </a:pPr>
            <a:r>
              <a:rPr lang="en-US" dirty="0"/>
              <a:t>Test-clean: 5h</a:t>
            </a:r>
          </a:p>
          <a:p>
            <a:pPr marL="731520" lvl="1" indent="-457200">
              <a:buFont typeface="+mj-lt"/>
              <a:buAutoNum type="arabicPeriod"/>
            </a:pPr>
            <a:r>
              <a:rPr lang="en-US" dirty="0"/>
              <a:t>Test-other: 5h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63C93A8-FE58-8638-DE61-D153C14063CA}"/>
              </a:ext>
            </a:extLst>
          </p:cNvPr>
          <p:cNvSpPr txBox="1">
            <a:spLocks/>
          </p:cNvSpPr>
          <p:nvPr/>
        </p:nvSpPr>
        <p:spPr>
          <a:xfrm>
            <a:off x="1028700" y="856158"/>
            <a:ext cx="10134600" cy="690295"/>
          </a:xfrm>
          <a:prstGeom prst="rect">
            <a:avLst/>
          </a:prstGeom>
        </p:spPr>
        <p:txBody>
          <a:bodyPr lIns="109728" tIns="109728" rIns="109728" bIns="91440" anchor="b"/>
          <a:lstStyle>
            <a:lvl1pPr algn="l" defTabSz="914400" rtl="0" eaLnBrk="1" latinLnBrk="0" hangingPunct="1">
              <a:lnSpc>
                <a:spcPct val="113000"/>
              </a:lnSpc>
              <a:spcBef>
                <a:spcPct val="0"/>
              </a:spcBef>
              <a:buNone/>
              <a:defRPr sz="3200" kern="1200" cap="none" spc="14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Baseline End-to-end Transformer ASR adaptation</a:t>
            </a:r>
            <a:br>
              <a:rPr lang="en-US" sz="2400" dirty="0"/>
            </a:br>
            <a:r>
              <a:rPr lang="en-US" sz="2400" dirty="0">
                <a:ea typeface="Yu Mincho"/>
              </a:rPr>
              <a:t>Corpus: </a:t>
            </a:r>
            <a:r>
              <a:rPr lang="en-US" sz="2400" dirty="0" err="1">
                <a:ea typeface="Yu Mincho"/>
              </a:rPr>
              <a:t>LibriSpeech</a:t>
            </a:r>
            <a:r>
              <a:rPr lang="en-US" sz="2400" dirty="0">
                <a:ea typeface="Yu Mincho"/>
              </a:rPr>
              <a:t> 100h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C057884-3E59-3743-2609-03DF66876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17</a:t>
            </a:fld>
            <a:endParaRPr lang="en-US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35045B0-E6CB-597E-517B-9003906FE1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5424665"/>
              </p:ext>
            </p:extLst>
          </p:nvPr>
        </p:nvGraphicFramePr>
        <p:xfrm>
          <a:off x="5140961" y="3658358"/>
          <a:ext cx="6298500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4625">
                  <a:extLst>
                    <a:ext uri="{9D8B030D-6E8A-4147-A177-3AD203B41FA5}">
                      <a16:colId xmlns:a16="http://schemas.microsoft.com/office/drawing/2014/main" val="2104075970"/>
                    </a:ext>
                  </a:extLst>
                </a:gridCol>
                <a:gridCol w="1574625">
                  <a:extLst>
                    <a:ext uri="{9D8B030D-6E8A-4147-A177-3AD203B41FA5}">
                      <a16:colId xmlns:a16="http://schemas.microsoft.com/office/drawing/2014/main" val="1258118004"/>
                    </a:ext>
                  </a:extLst>
                </a:gridCol>
                <a:gridCol w="1574625">
                  <a:extLst>
                    <a:ext uri="{9D8B030D-6E8A-4147-A177-3AD203B41FA5}">
                      <a16:colId xmlns:a16="http://schemas.microsoft.com/office/drawing/2014/main" val="3487258847"/>
                    </a:ext>
                  </a:extLst>
                </a:gridCol>
                <a:gridCol w="1574625">
                  <a:extLst>
                    <a:ext uri="{9D8B030D-6E8A-4147-A177-3AD203B41FA5}">
                      <a16:colId xmlns:a16="http://schemas.microsoft.com/office/drawing/2014/main" val="4673877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Corpus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Duration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Language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7088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 err="1">
                          <a:ea typeface="Yu Mincho"/>
                        </a:rPr>
                        <a:t>LibriSpeech</a:t>
                      </a:r>
                      <a:r>
                        <a:rPr lang="en-US" sz="1800" dirty="0">
                          <a:ea typeface="Yu Mincho"/>
                        </a:rPr>
                        <a:t> 100h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100h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Clean read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English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74689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34263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3228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84585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729583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54D625-7580-0072-5BEC-CB1FCEF7B5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8700" y="1726153"/>
            <a:ext cx="10134600" cy="3969342"/>
          </a:xfrm>
        </p:spPr>
        <p:txBody>
          <a:bodyPr lIns="109728" tIns="109728" rIns="109728" bIns="91440" anchor="t"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Mandarin dataset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400 speakers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Duration: 170H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Domain: Finance, science, etc.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License: Apache 2.0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Subset used:</a:t>
            </a:r>
          </a:p>
          <a:p>
            <a:pPr marL="731520" lvl="1" indent="-457200">
              <a:buFont typeface="+mj-lt"/>
              <a:buAutoNum type="arabicPeriod"/>
            </a:pPr>
            <a:r>
              <a:rPr lang="en-US" dirty="0"/>
              <a:t>Training: 150h</a:t>
            </a:r>
          </a:p>
          <a:p>
            <a:pPr marL="731520" lvl="1" indent="-457200">
              <a:buFont typeface="+mj-lt"/>
              <a:buAutoNum type="arabicPeriod"/>
            </a:pPr>
            <a:r>
              <a:rPr lang="en-US" dirty="0"/>
              <a:t>Development: 10h</a:t>
            </a:r>
          </a:p>
          <a:p>
            <a:pPr marL="731520" lvl="1" indent="-457200">
              <a:buFont typeface="+mj-lt"/>
              <a:buAutoNum type="arabicPeriod"/>
            </a:pPr>
            <a:r>
              <a:rPr lang="en-US" dirty="0"/>
              <a:t>Test: 5h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63C93A8-FE58-8638-DE61-D153C14063CA}"/>
              </a:ext>
            </a:extLst>
          </p:cNvPr>
          <p:cNvSpPr txBox="1">
            <a:spLocks/>
          </p:cNvSpPr>
          <p:nvPr/>
        </p:nvSpPr>
        <p:spPr>
          <a:xfrm>
            <a:off x="1028700" y="856158"/>
            <a:ext cx="10134600" cy="690295"/>
          </a:xfrm>
          <a:prstGeom prst="rect">
            <a:avLst/>
          </a:prstGeom>
        </p:spPr>
        <p:txBody>
          <a:bodyPr lIns="109728" tIns="109728" rIns="109728" bIns="91440" anchor="b"/>
          <a:lstStyle>
            <a:lvl1pPr algn="l" defTabSz="914400" rtl="0" eaLnBrk="1" latinLnBrk="0" hangingPunct="1">
              <a:lnSpc>
                <a:spcPct val="113000"/>
              </a:lnSpc>
              <a:spcBef>
                <a:spcPct val="0"/>
              </a:spcBef>
              <a:buNone/>
              <a:defRPr sz="3200" kern="1200" cap="none" spc="14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Baseline End-to-end Transformer ASR adaptation</a:t>
            </a:r>
            <a:br>
              <a:rPr lang="en-US" sz="2400" dirty="0"/>
            </a:br>
            <a:r>
              <a:rPr lang="en-US" sz="2400" dirty="0">
                <a:ea typeface="Yu Mincho"/>
              </a:rPr>
              <a:t>Corpus: AISHELL-1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585B7F2-B6A6-2FB7-595E-A2BF601BD2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18</a:t>
            </a:fld>
            <a:endParaRPr lang="en-US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118D37D-B5FD-D312-B742-6D92D79F18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1911004"/>
              </p:ext>
            </p:extLst>
          </p:nvPr>
        </p:nvGraphicFramePr>
        <p:xfrm>
          <a:off x="4970693" y="3751755"/>
          <a:ext cx="6298500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4625">
                  <a:extLst>
                    <a:ext uri="{9D8B030D-6E8A-4147-A177-3AD203B41FA5}">
                      <a16:colId xmlns:a16="http://schemas.microsoft.com/office/drawing/2014/main" val="2104075970"/>
                    </a:ext>
                  </a:extLst>
                </a:gridCol>
                <a:gridCol w="1574625">
                  <a:extLst>
                    <a:ext uri="{9D8B030D-6E8A-4147-A177-3AD203B41FA5}">
                      <a16:colId xmlns:a16="http://schemas.microsoft.com/office/drawing/2014/main" val="1258118004"/>
                    </a:ext>
                  </a:extLst>
                </a:gridCol>
                <a:gridCol w="1574625">
                  <a:extLst>
                    <a:ext uri="{9D8B030D-6E8A-4147-A177-3AD203B41FA5}">
                      <a16:colId xmlns:a16="http://schemas.microsoft.com/office/drawing/2014/main" val="3487258847"/>
                    </a:ext>
                  </a:extLst>
                </a:gridCol>
                <a:gridCol w="1574625">
                  <a:extLst>
                    <a:ext uri="{9D8B030D-6E8A-4147-A177-3AD203B41FA5}">
                      <a16:colId xmlns:a16="http://schemas.microsoft.com/office/drawing/2014/main" val="4673877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Corpus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Duration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Language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7088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 err="1">
                          <a:ea typeface="Yu Mincho"/>
                        </a:rPr>
                        <a:t>LibriSpeech</a:t>
                      </a:r>
                      <a:r>
                        <a:rPr lang="en-US" sz="1800" dirty="0">
                          <a:ea typeface="Yu Mincho"/>
                        </a:rPr>
                        <a:t> 100h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100h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Clean read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English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74689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ea typeface="Yu Mincho"/>
                        </a:rPr>
                        <a:t>AISHELL-1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170h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err="1"/>
                        <a:t>Clearn</a:t>
                      </a:r>
                      <a:r>
                        <a:rPr lang="en-GB" dirty="0"/>
                        <a:t> read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Chinese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34263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3228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84585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037191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54D625-7580-0072-5BEC-CB1FCEF7B5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8700" y="1726153"/>
            <a:ext cx="10134600" cy="3969342"/>
          </a:xfrm>
        </p:spPr>
        <p:txBody>
          <a:bodyPr lIns="109728" tIns="109728" rIns="109728" bIns="91440" anchor="t"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Mandarin dataset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In-house telephony mandarin spontaneous dataset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Duration: 7h (test set only)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License: Proprietary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Subset used:</a:t>
            </a:r>
          </a:p>
          <a:p>
            <a:pPr marL="731520" lvl="1" indent="-457200">
              <a:buFont typeface="+mj-lt"/>
              <a:buAutoNum type="alphaLcParenR"/>
            </a:pPr>
            <a:r>
              <a:rPr lang="en-US" dirty="0"/>
              <a:t>Test: 7h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63C93A8-FE58-8638-DE61-D153C14063CA}"/>
              </a:ext>
            </a:extLst>
          </p:cNvPr>
          <p:cNvSpPr txBox="1">
            <a:spLocks/>
          </p:cNvSpPr>
          <p:nvPr/>
        </p:nvSpPr>
        <p:spPr>
          <a:xfrm>
            <a:off x="1028700" y="856158"/>
            <a:ext cx="10134600" cy="690295"/>
          </a:xfrm>
          <a:prstGeom prst="rect">
            <a:avLst/>
          </a:prstGeom>
        </p:spPr>
        <p:txBody>
          <a:bodyPr lIns="109728" tIns="109728" rIns="109728" bIns="91440" anchor="b"/>
          <a:lstStyle>
            <a:lvl1pPr algn="l" defTabSz="914400" rtl="0" eaLnBrk="1" latinLnBrk="0" hangingPunct="1">
              <a:lnSpc>
                <a:spcPct val="113000"/>
              </a:lnSpc>
              <a:spcBef>
                <a:spcPct val="0"/>
              </a:spcBef>
              <a:buNone/>
              <a:defRPr sz="3200" kern="1200" cap="none" spc="14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Baseline End-to-end Transformer ASR adaptation</a:t>
            </a:r>
            <a:br>
              <a:rPr lang="en-US" sz="2400" dirty="0"/>
            </a:br>
            <a:r>
              <a:rPr lang="en-US" sz="2400" dirty="0">
                <a:ea typeface="Yu Mincho"/>
              </a:rPr>
              <a:t>Corpus: </a:t>
            </a:r>
            <a:r>
              <a:rPr lang="en-US" sz="2400" dirty="0" err="1">
                <a:ea typeface="Yu Mincho"/>
              </a:rPr>
              <a:t>Datatang</a:t>
            </a:r>
            <a:r>
              <a:rPr lang="en-US" sz="2400" dirty="0">
                <a:ea typeface="Yu Mincho"/>
              </a:rPr>
              <a:t>-ZH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22E60AB-05F1-BD1F-2AFD-8F06B0C32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19</a:t>
            </a:fld>
            <a:endParaRPr lang="en-US"/>
          </a:p>
        </p:txBody>
      </p:sp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26449053-E08A-6CEB-2C5D-56ABFCE0AA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4640084"/>
              </p:ext>
            </p:extLst>
          </p:nvPr>
        </p:nvGraphicFramePr>
        <p:xfrm>
          <a:off x="4970693" y="3751755"/>
          <a:ext cx="6298500" cy="2392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4625">
                  <a:extLst>
                    <a:ext uri="{9D8B030D-6E8A-4147-A177-3AD203B41FA5}">
                      <a16:colId xmlns:a16="http://schemas.microsoft.com/office/drawing/2014/main" val="2104075970"/>
                    </a:ext>
                  </a:extLst>
                </a:gridCol>
                <a:gridCol w="1574625">
                  <a:extLst>
                    <a:ext uri="{9D8B030D-6E8A-4147-A177-3AD203B41FA5}">
                      <a16:colId xmlns:a16="http://schemas.microsoft.com/office/drawing/2014/main" val="1258118004"/>
                    </a:ext>
                  </a:extLst>
                </a:gridCol>
                <a:gridCol w="1574625">
                  <a:extLst>
                    <a:ext uri="{9D8B030D-6E8A-4147-A177-3AD203B41FA5}">
                      <a16:colId xmlns:a16="http://schemas.microsoft.com/office/drawing/2014/main" val="3487258847"/>
                    </a:ext>
                  </a:extLst>
                </a:gridCol>
                <a:gridCol w="1574625">
                  <a:extLst>
                    <a:ext uri="{9D8B030D-6E8A-4147-A177-3AD203B41FA5}">
                      <a16:colId xmlns:a16="http://schemas.microsoft.com/office/drawing/2014/main" val="4673877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Corpus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Duration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Language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7088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 err="1">
                          <a:ea typeface="Yu Mincho"/>
                        </a:rPr>
                        <a:t>LibriSpeech</a:t>
                      </a:r>
                      <a:r>
                        <a:rPr lang="en-US" sz="1800" dirty="0">
                          <a:ea typeface="Yu Mincho"/>
                        </a:rPr>
                        <a:t> 100h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100h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Clean read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English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74689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ea typeface="Yu Mincho"/>
                        </a:rPr>
                        <a:t>AISHELL-1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170h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err="1"/>
                        <a:t>Clearn</a:t>
                      </a:r>
                      <a:r>
                        <a:rPr lang="en-GB" dirty="0"/>
                        <a:t> read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Chinese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34263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err="1"/>
                        <a:t>Datatang</a:t>
                      </a:r>
                      <a:r>
                        <a:rPr lang="en-GB" dirty="0"/>
                        <a:t>-ZH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7h (test only)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Noisy Spontaneous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Chinese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3228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84585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76718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7890C1-59D0-6F4D-BF4B-97B30C02A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2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E59DFACB-AAF3-8336-0020-89A376729BF1}"/>
              </a:ext>
            </a:extLst>
          </p:cNvPr>
          <p:cNvSpPr txBox="1">
            <a:spLocks/>
          </p:cNvSpPr>
          <p:nvPr/>
        </p:nvSpPr>
        <p:spPr>
          <a:xfrm>
            <a:off x="2152650" y="849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About Me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8FB6F2E9-1E2D-FAC1-1965-41FA526835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78529" y="1924810"/>
            <a:ext cx="8515350" cy="4736153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Name: Kwok Chin Yuen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Status: Third Year Ph.D. candidate</a:t>
            </a:r>
          </a:p>
          <a:p>
            <a:pPr marL="731520" lvl="1" indent="-457200">
              <a:buFont typeface="+mj-lt"/>
              <a:buAutoNum type="alphaLcParenR"/>
            </a:pPr>
            <a:r>
              <a:rPr lang="en-US" dirty="0"/>
              <a:t>Matriculated date: </a:t>
            </a:r>
            <a:r>
              <a:rPr lang="en-US" altLang="zh-CN" dirty="0"/>
              <a:t>10-Aug-</a:t>
            </a:r>
            <a:r>
              <a:rPr lang="en-US" dirty="0"/>
              <a:t>202</a:t>
            </a:r>
            <a:r>
              <a:rPr lang="en-US" altLang="zh-CN" dirty="0"/>
              <a:t>1</a:t>
            </a:r>
          </a:p>
          <a:p>
            <a:pPr marL="731520" lvl="1" indent="-457200">
              <a:buFont typeface="+mj-lt"/>
              <a:buAutoNum type="alphaLcParenR"/>
            </a:pPr>
            <a:r>
              <a:rPr lang="en-US" altLang="zh-CN" dirty="0"/>
              <a:t>Year 1 &amp; 2 TAC appraisal passed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Supervisor: Prof. Chng Eng Siong</a:t>
            </a:r>
          </a:p>
          <a:p>
            <a:pPr marL="457200" indent="-457200">
              <a:buFont typeface="+mj-lt"/>
              <a:buAutoNum type="arabicPeriod"/>
            </a:pPr>
            <a:r>
              <a:rPr lang="en-SG" dirty="0"/>
              <a:t>CGPA: 4.83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dirty="0"/>
              <a:t>Publications</a:t>
            </a:r>
            <a:r>
              <a:rPr lang="en-SG" dirty="0"/>
              <a:t>: </a:t>
            </a:r>
          </a:p>
          <a:p>
            <a:pPr marL="617220" lvl="1" indent="-342900">
              <a:buFont typeface="+mj-lt"/>
              <a:buAutoNum type="alphaLcParenR"/>
            </a:pPr>
            <a:r>
              <a:rPr lang="en-US" sz="1600" dirty="0">
                <a:effectLst/>
                <a:latin typeface="Times New Roman" panose="02020603050405020304" pitchFamily="18" charset="0"/>
                <a:ea typeface="微软雅黑" panose="020B0503020204020204" pitchFamily="34" charset="-122"/>
              </a:rPr>
              <a:t>ASR Model Adaptation for Rare Words Using Synthetic Data Generated by Multiple Text-To-Speech Systems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47055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450"/>
    </mc:Choice>
    <mc:Fallback xmlns="">
      <p:transition spd="slow" advTm="3245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54D625-7580-0072-5BEC-CB1FCEF7B5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8700" y="1726153"/>
            <a:ext cx="10134600" cy="3969342"/>
          </a:xfrm>
        </p:spPr>
        <p:txBody>
          <a:bodyPr lIns="109728" tIns="109728" rIns="109728" bIns="91440" anchor="t"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English dataset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Spontaneous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13K sentences with many road names inside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Collected from National Speech Corpus SG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Duration: 10h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Subset used:</a:t>
            </a:r>
          </a:p>
          <a:p>
            <a:pPr marL="731520" lvl="1" indent="-457200">
              <a:buFont typeface="+mj-lt"/>
              <a:buAutoNum type="alphaLcParenR"/>
            </a:pPr>
            <a:r>
              <a:rPr lang="en-US" dirty="0"/>
              <a:t>Train: 10h</a:t>
            </a:r>
          </a:p>
          <a:p>
            <a:pPr marL="731520" lvl="1" indent="-457200">
              <a:buFont typeface="+mj-lt"/>
              <a:buAutoNum type="alphaLcParenR"/>
            </a:pPr>
            <a:r>
              <a:rPr lang="en-US" dirty="0"/>
              <a:t>Test: 1.63h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63C93A8-FE58-8638-DE61-D153C14063CA}"/>
              </a:ext>
            </a:extLst>
          </p:cNvPr>
          <p:cNvSpPr txBox="1">
            <a:spLocks/>
          </p:cNvSpPr>
          <p:nvPr/>
        </p:nvSpPr>
        <p:spPr>
          <a:xfrm>
            <a:off x="1028700" y="856158"/>
            <a:ext cx="10134600" cy="690295"/>
          </a:xfrm>
          <a:prstGeom prst="rect">
            <a:avLst/>
          </a:prstGeom>
        </p:spPr>
        <p:txBody>
          <a:bodyPr lIns="109728" tIns="109728" rIns="109728" bIns="91440" anchor="b"/>
          <a:lstStyle>
            <a:lvl1pPr algn="l" defTabSz="914400" rtl="0" eaLnBrk="1" latinLnBrk="0" hangingPunct="1">
              <a:lnSpc>
                <a:spcPct val="113000"/>
              </a:lnSpc>
              <a:spcBef>
                <a:spcPct val="0"/>
              </a:spcBef>
              <a:buNone/>
              <a:defRPr sz="3200" kern="1200" cap="none" spc="14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/>
              <a:t>Baseline End-to-end Transformer ASR adaptation</a:t>
            </a:r>
            <a:br>
              <a:rPr lang="en-US" sz="2400"/>
            </a:br>
            <a:r>
              <a:rPr lang="en-US" sz="2400">
                <a:ea typeface="Yu Mincho"/>
              </a:rPr>
              <a:t>Corpus: IMDA2</a:t>
            </a:r>
            <a:endParaRPr lang="en-US" sz="2400" dirty="0">
              <a:ea typeface="Yu Mincho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D3D3F6F-D1FD-539A-7BEB-AD8F07569F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20</a:t>
            </a:fld>
            <a:endParaRPr lang="en-US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AD82B09-0C54-53FA-6C46-26252EE6E1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3821886"/>
              </p:ext>
            </p:extLst>
          </p:nvPr>
        </p:nvGraphicFramePr>
        <p:xfrm>
          <a:off x="4970693" y="3751755"/>
          <a:ext cx="6298500" cy="2392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4625">
                  <a:extLst>
                    <a:ext uri="{9D8B030D-6E8A-4147-A177-3AD203B41FA5}">
                      <a16:colId xmlns:a16="http://schemas.microsoft.com/office/drawing/2014/main" val="2104075970"/>
                    </a:ext>
                  </a:extLst>
                </a:gridCol>
                <a:gridCol w="1574625">
                  <a:extLst>
                    <a:ext uri="{9D8B030D-6E8A-4147-A177-3AD203B41FA5}">
                      <a16:colId xmlns:a16="http://schemas.microsoft.com/office/drawing/2014/main" val="1258118004"/>
                    </a:ext>
                  </a:extLst>
                </a:gridCol>
                <a:gridCol w="1574625">
                  <a:extLst>
                    <a:ext uri="{9D8B030D-6E8A-4147-A177-3AD203B41FA5}">
                      <a16:colId xmlns:a16="http://schemas.microsoft.com/office/drawing/2014/main" val="3487258847"/>
                    </a:ext>
                  </a:extLst>
                </a:gridCol>
                <a:gridCol w="1574625">
                  <a:extLst>
                    <a:ext uri="{9D8B030D-6E8A-4147-A177-3AD203B41FA5}">
                      <a16:colId xmlns:a16="http://schemas.microsoft.com/office/drawing/2014/main" val="4673877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Corpus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Duration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Language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7088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 err="1">
                          <a:ea typeface="Yu Mincho"/>
                        </a:rPr>
                        <a:t>LibriSpeech</a:t>
                      </a:r>
                      <a:r>
                        <a:rPr lang="en-US" sz="1800" dirty="0">
                          <a:ea typeface="Yu Mincho"/>
                        </a:rPr>
                        <a:t> 100h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100h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Clean read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English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74689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ea typeface="Yu Mincho"/>
                        </a:rPr>
                        <a:t>AISHELL-1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170h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err="1"/>
                        <a:t>Clearn</a:t>
                      </a:r>
                      <a:r>
                        <a:rPr lang="en-GB" dirty="0"/>
                        <a:t> read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Chinese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34263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err="1"/>
                        <a:t>Datatang</a:t>
                      </a:r>
                      <a:r>
                        <a:rPr lang="en-GB" dirty="0"/>
                        <a:t>-ZH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7h (test only)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Noisy Spontaneous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Chinese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3228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IMDA2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10h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Spontaneous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English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84585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574589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AB93AE2-05EB-CE01-4AB1-B7A1F8B066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44709" y="2497542"/>
            <a:ext cx="5725119" cy="2887308"/>
          </a:xfr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D63C93A8-FE58-8638-DE61-D153C14063CA}"/>
              </a:ext>
            </a:extLst>
          </p:cNvPr>
          <p:cNvSpPr txBox="1">
            <a:spLocks/>
          </p:cNvSpPr>
          <p:nvPr/>
        </p:nvSpPr>
        <p:spPr>
          <a:xfrm>
            <a:off x="1028700" y="856158"/>
            <a:ext cx="10134600" cy="690295"/>
          </a:xfrm>
          <a:prstGeom prst="rect">
            <a:avLst/>
          </a:prstGeom>
        </p:spPr>
        <p:txBody>
          <a:bodyPr lIns="109728" tIns="109728" rIns="109728" bIns="91440" anchor="b"/>
          <a:lstStyle>
            <a:lvl1pPr algn="l" defTabSz="914400" rtl="0" eaLnBrk="1" latinLnBrk="0" hangingPunct="1">
              <a:lnSpc>
                <a:spcPct val="113000"/>
              </a:lnSpc>
              <a:spcBef>
                <a:spcPct val="0"/>
              </a:spcBef>
              <a:buNone/>
              <a:defRPr sz="3200" kern="1200" cap="none" spc="14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/>
              <a:t>Baseline End-to-end Transformer ASR adaptation</a:t>
            </a:r>
            <a:br>
              <a:rPr lang="en-US" sz="2400"/>
            </a:br>
            <a:r>
              <a:rPr lang="en-US" sz="2400">
                <a:ea typeface="Yu Mincho"/>
              </a:rPr>
              <a:t>Corpus: IMDA2</a:t>
            </a:r>
            <a:endParaRPr lang="en-US" sz="2400" dirty="0">
              <a:ea typeface="Yu Mincho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ABB8661-3610-08E3-48DD-B8C235EEB2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21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C9E3A8-39C7-18FF-62F0-7F25597333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945" y="3057100"/>
            <a:ext cx="5335199" cy="1803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3568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54D625-7580-0072-5BEC-CB1FCEF7B5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8700" y="1726153"/>
            <a:ext cx="10134600" cy="3969342"/>
          </a:xfrm>
        </p:spPr>
        <p:txBody>
          <a:bodyPr lIns="109728" tIns="109728" rIns="109728" bIns="91440" anchor="t"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Word error rate (WER)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Quantifies differences between hypothesis and reference transcript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Lower the better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WER equation: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731520" lvl="1" indent="-457200">
              <a:buFont typeface="+mj-lt"/>
              <a:buAutoNum type="alphaLcParenR"/>
            </a:pPr>
            <a:r>
              <a:rPr lang="en-US" dirty="0"/>
              <a:t>S = Substitution count. </a:t>
            </a:r>
          </a:p>
          <a:p>
            <a:pPr marL="731520" lvl="1" indent="-457200">
              <a:buFont typeface="+mj-lt"/>
              <a:buAutoNum type="alphaLcParenR"/>
            </a:pPr>
            <a:r>
              <a:rPr lang="en-US" dirty="0"/>
              <a:t>D = Deletion count. </a:t>
            </a:r>
          </a:p>
          <a:p>
            <a:pPr marL="731520" lvl="1" indent="-457200">
              <a:buFont typeface="+mj-lt"/>
              <a:buAutoNum type="alphaLcParenR"/>
            </a:pPr>
            <a:r>
              <a:rPr lang="en-US" dirty="0"/>
              <a:t>I = Insertion count. </a:t>
            </a:r>
          </a:p>
          <a:p>
            <a:pPr marL="731520" lvl="1" indent="-457200">
              <a:buFont typeface="+mj-lt"/>
              <a:buAutoNum type="alphaLcParenR"/>
            </a:pPr>
            <a:r>
              <a:rPr lang="en-US" dirty="0"/>
              <a:t>N = total number of words in transcript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63C93A8-FE58-8638-DE61-D153C14063CA}"/>
              </a:ext>
            </a:extLst>
          </p:cNvPr>
          <p:cNvSpPr txBox="1">
            <a:spLocks/>
          </p:cNvSpPr>
          <p:nvPr/>
        </p:nvSpPr>
        <p:spPr>
          <a:xfrm>
            <a:off x="1028700" y="856158"/>
            <a:ext cx="10134600" cy="690295"/>
          </a:xfrm>
          <a:prstGeom prst="rect">
            <a:avLst/>
          </a:prstGeom>
        </p:spPr>
        <p:txBody>
          <a:bodyPr lIns="109728" tIns="109728" rIns="109728" bIns="91440" anchor="b"/>
          <a:lstStyle>
            <a:lvl1pPr algn="l" defTabSz="914400" rtl="0" eaLnBrk="1" latinLnBrk="0" hangingPunct="1">
              <a:lnSpc>
                <a:spcPct val="113000"/>
              </a:lnSpc>
              <a:spcBef>
                <a:spcPct val="0"/>
              </a:spcBef>
              <a:buNone/>
              <a:defRPr sz="3200" kern="1200" cap="none" spc="14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Baseline End-to-end Transformer ASR adaptation</a:t>
            </a:r>
            <a:br>
              <a:rPr lang="en-US" sz="2400" dirty="0"/>
            </a:br>
            <a:r>
              <a:rPr lang="en-US" sz="2400" dirty="0">
                <a:ea typeface="Yu Mincho"/>
              </a:rPr>
              <a:t>Evaluation metric: WER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EC02E3-793A-7436-4759-2CA9469F63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3161" y="3710824"/>
            <a:ext cx="1723431" cy="711996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32D3498-38EE-43D9-1AF4-4F32B1B6BA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0025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7FD55-8B3D-E592-E9A3-E4ECAFAE52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1800" dirty="0"/>
              <a:t>ASR Model Adaptation for Rare Words Using Synthetic Data Generated by Multiple Text-To-Speech Systems</a:t>
            </a:r>
            <a:br>
              <a:rPr lang="en-US" sz="3200" dirty="0">
                <a:ea typeface="Yu Mincho"/>
              </a:rPr>
            </a:br>
            <a:r>
              <a:rPr lang="en-GB" dirty="0"/>
              <a:t>A. Background: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1E8258-F576-6CF5-0C68-009C63289D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dirty="0"/>
              <a:t>Rare/OOV words are often associated with named entities like names and locations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Transcribing rare/OOV words correctly is crucial for ASR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However, rare/OOV words ASR task is challenging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GB" sz="2200" dirty="0"/>
              <a:t>ASR dataset for rare/OOV words is little -&gt; Hard to train model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GB" sz="2200" dirty="0"/>
              <a:t>Hard to collect audio-text pairs data for rare/OOV words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200" dirty="0"/>
              <a:t>Collect text-only dataset is easier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Assume we have abundant text-only data, how to train model?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GB" dirty="0"/>
              <a:t>Use TTS to synthesize fake audio from text-only data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GB" dirty="0"/>
              <a:t>The fake-audio real-text pairs can be used for ASR training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97F6BA-2BBB-1B09-8713-F64E09C7E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5510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7FD55-8B3D-E592-E9A3-E4ECAFAE52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1800" dirty="0"/>
              <a:t>ASR Model Adaptation for Rare Words Using Synthetic Data Generated by Multiple Text-To-Speech Systems </a:t>
            </a:r>
            <a:br>
              <a:rPr lang="en-GB" sz="3200" dirty="0"/>
            </a:br>
            <a:r>
              <a:rPr lang="en-GB" dirty="0"/>
              <a:t>B. 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1E8258-F576-6CF5-0C68-009C63289D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dirty="0"/>
              <a:t>Training ASR model with fake audio results in suboptimal performance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Fake audio does not follow the real distribution (artifacts, </a:t>
            </a:r>
            <a:r>
              <a:rPr lang="en-GB" dirty="0" err="1"/>
              <a:t>unnataural</a:t>
            </a:r>
            <a:r>
              <a:rPr lang="en-GB" dirty="0"/>
              <a:t>) 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Increase the fake audio diversity -&gt; more robust ASR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GB" dirty="0"/>
              <a:t>Aligns with studies from speed perturbation and </a:t>
            </a:r>
            <a:r>
              <a:rPr lang="en-GB" dirty="0" err="1"/>
              <a:t>SpecAugment</a:t>
            </a:r>
            <a:endParaRPr lang="en-GB" dirty="0"/>
          </a:p>
          <a:p>
            <a:pPr marL="971550" lvl="1" indent="-514350">
              <a:buFont typeface="+mj-lt"/>
              <a:buAutoNum type="alphaLcParenR"/>
            </a:pPr>
            <a:r>
              <a:rPr lang="en-GB" dirty="0"/>
              <a:t>Augment audio to create more variations for robustness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Previous works explore to increase fake audio diversity by using multi-speaker TTS with </a:t>
            </a:r>
            <a:r>
              <a:rPr lang="en-GB" dirty="0" err="1"/>
              <a:t>tunable</a:t>
            </a:r>
            <a:r>
              <a:rPr lang="en-GB" dirty="0"/>
              <a:t> parameters to control speaker characteristic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However, increasing diversity with multiple TTS systems are rarely explored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37EC39-4525-F7B3-F2FD-5345E3A18A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1120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7FD55-8B3D-E592-E9A3-E4ECAFAE52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1800" dirty="0"/>
              <a:t>ASR Model Adaptation for Rare Words Using Synthetic Data Generated by Multiple Text-To-Speech Systems </a:t>
            </a:r>
            <a:br>
              <a:rPr lang="en-GB" sz="3200" dirty="0"/>
            </a:br>
            <a:r>
              <a:rPr lang="en-GB" dirty="0"/>
              <a:t>C. Contribution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1E8258-F576-6CF5-0C68-009C63289D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GB" dirty="0"/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Explore using multiple TTS systems to increase fake audio diversity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Compare the effect of: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GB" dirty="0"/>
              <a:t>Multiple TTS systems conditioned on the same speaker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GB" dirty="0"/>
              <a:t>A single TTS system conditioned on multiple speakers.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Explore how layer-wise freezing improves ASR adaptation on fake audio data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Analyse the speaker embeddings of between different TTS systems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C42754-3FB5-B0C9-75CF-9BB87575D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3763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7FD55-8B3D-E592-E9A3-E4ECAFAE52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1800" dirty="0"/>
              <a:t>ASR Model Adaptation for Rare Words Using Synthetic Data Generated by Multiple Text-To-Speech Systems </a:t>
            </a:r>
            <a:br>
              <a:rPr lang="en-GB" sz="3200" dirty="0"/>
            </a:br>
            <a:r>
              <a:rPr lang="en-GB" dirty="0"/>
              <a:t>D. 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1E8258-F576-6CF5-0C68-009C63289D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dirty="0"/>
              <a:t>Two TTS systems used: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GB" dirty="0" err="1"/>
              <a:t>TransformerTTS</a:t>
            </a:r>
            <a:endParaRPr lang="en-GB" dirty="0"/>
          </a:p>
          <a:p>
            <a:pPr marL="1428750" lvl="2" indent="-514350">
              <a:buFont typeface="+mj-lt"/>
              <a:buAutoNum type="romanLcPeriod"/>
            </a:pPr>
            <a:r>
              <a:rPr lang="en-GB" dirty="0"/>
              <a:t>Text-to-Spec: </a:t>
            </a:r>
            <a:r>
              <a:rPr lang="en-GB" dirty="0" err="1"/>
              <a:t>TransformerTTS</a:t>
            </a:r>
            <a:endParaRPr lang="en-GB" dirty="0"/>
          </a:p>
          <a:p>
            <a:pPr marL="1428750" lvl="2" indent="-514350">
              <a:buFont typeface="+mj-lt"/>
              <a:buAutoNum type="romanLcPeriod"/>
            </a:pPr>
            <a:r>
              <a:rPr lang="en-GB" dirty="0"/>
              <a:t>Vocoder: HiFi-GAN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GB" dirty="0"/>
              <a:t>VITS</a:t>
            </a:r>
          </a:p>
          <a:p>
            <a:pPr marL="1428750" lvl="2" indent="-514350">
              <a:buFont typeface="+mj-lt"/>
              <a:buAutoNum type="romanLcPeriod"/>
            </a:pPr>
            <a:r>
              <a:rPr lang="en-GB" dirty="0"/>
              <a:t>Posterior encoder (Does not need for inference)</a:t>
            </a:r>
          </a:p>
          <a:p>
            <a:pPr marL="1428750" lvl="2" indent="-514350">
              <a:buFont typeface="+mj-lt"/>
              <a:buAutoNum type="romanLcPeriod"/>
            </a:pPr>
            <a:r>
              <a:rPr lang="en-GB" dirty="0"/>
              <a:t>Prior encoder</a:t>
            </a:r>
          </a:p>
          <a:p>
            <a:pPr marL="1428750" lvl="2" indent="-514350">
              <a:buFont typeface="+mj-lt"/>
              <a:buAutoNum type="romanLcPeriod"/>
            </a:pPr>
            <a:r>
              <a:rPr lang="en-GB" dirty="0" err="1"/>
              <a:t>Stocastic</a:t>
            </a:r>
            <a:r>
              <a:rPr lang="en-GB" dirty="0"/>
              <a:t> Duration Predictor</a:t>
            </a:r>
          </a:p>
          <a:p>
            <a:pPr marL="1428750" lvl="2" indent="-514350">
              <a:buFont typeface="+mj-lt"/>
              <a:buAutoNum type="romanLcPeriod"/>
            </a:pPr>
            <a:r>
              <a:rPr lang="en-GB" dirty="0"/>
              <a:t>Decoder</a:t>
            </a:r>
          </a:p>
          <a:p>
            <a:pPr marL="1428750" lvl="2" indent="-514350">
              <a:buFont typeface="+mj-lt"/>
              <a:buAutoNum type="romanLcPeriod"/>
            </a:pPr>
            <a:r>
              <a:rPr lang="en-GB" dirty="0"/>
              <a:t>Discriminator (Does not need for inference)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9C3AF-ACFA-D9F1-B045-9946687F9E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0806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7FD55-8B3D-E592-E9A3-E4ECAFAE52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723900"/>
            <a:ext cx="10134600" cy="758059"/>
          </a:xfrm>
        </p:spPr>
        <p:txBody>
          <a:bodyPr/>
          <a:lstStyle/>
          <a:p>
            <a:br>
              <a:rPr lang="en-GB" sz="3200" dirty="0"/>
            </a:br>
            <a:r>
              <a:rPr lang="en-GB" dirty="0"/>
              <a:t>D. 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1E8258-F576-6CF5-0C68-009C63289D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8700" y="1676325"/>
            <a:ext cx="10134600" cy="3969342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 startAt="2"/>
            </a:pPr>
            <a:r>
              <a:rPr lang="en-GB" dirty="0"/>
              <a:t>Speaker map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GB" dirty="0"/>
              <a:t>Given a list of sentences from the text-only data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GB" dirty="0"/>
              <a:t>For each sentence, assign it a speaker (randomly sampled)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GB" dirty="0"/>
              <a:t>We get a speaker map with each sentence map to one speaker</a:t>
            </a:r>
          </a:p>
          <a:p>
            <a:pPr marL="514350" indent="-514350">
              <a:buFont typeface="+mj-lt"/>
              <a:buAutoNum type="arabicPeriod" startAt="2"/>
            </a:pPr>
            <a:r>
              <a:rPr lang="en-GB" dirty="0"/>
              <a:t>We repeat the above process to get 2 speaker maps.</a:t>
            </a:r>
          </a:p>
          <a:p>
            <a:pPr marL="514350" indent="-514350">
              <a:buFont typeface="+mj-lt"/>
              <a:buAutoNum type="arabicPeriod" startAt="2"/>
            </a:pPr>
            <a:r>
              <a:rPr lang="en-GB" dirty="0"/>
              <a:t>We refer the maps as SPKMAP1 and SPKMAP2</a:t>
            </a:r>
          </a:p>
          <a:p>
            <a:pPr marL="514350" indent="-514350">
              <a:buFont typeface="+mj-lt"/>
              <a:buAutoNum type="arabicPeriod" startAt="2"/>
            </a:pPr>
            <a:r>
              <a:rPr lang="en-GB" dirty="0"/>
              <a:t>Produce 4 datasets from the 2 TTS systems and 2 speaker maps</a:t>
            </a:r>
          </a:p>
          <a:p>
            <a:endParaRPr lang="en-GB" dirty="0"/>
          </a:p>
        </p:txBody>
      </p:sp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DA82A035-09E0-6270-E70D-68BB00B397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7198481"/>
              </p:ext>
            </p:extLst>
          </p:nvPr>
        </p:nvGraphicFramePr>
        <p:xfrm>
          <a:off x="1477054" y="5021580"/>
          <a:ext cx="8127999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1408356471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999475337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2818424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Speaker Map \ TTS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VITS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err="1"/>
                        <a:t>TransformerTTS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27921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SPKMAP1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VITS-SPKSET1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TRANS-SPKSET1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53026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SPKMAP2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VITS-SPKSET2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TRANS-SPKSET2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8633251"/>
                  </a:ext>
                </a:extLst>
              </a:tr>
            </a:tbl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459EC9-FB2D-6A34-F3A7-290693808A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3870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7FD55-8B3D-E592-E9A3-E4ECAFAE52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723901"/>
            <a:ext cx="10134600" cy="682384"/>
          </a:xfrm>
        </p:spPr>
        <p:txBody>
          <a:bodyPr/>
          <a:lstStyle/>
          <a:p>
            <a:br>
              <a:rPr lang="en-GB" sz="3200" dirty="0"/>
            </a:br>
            <a:r>
              <a:rPr lang="en-GB" dirty="0"/>
              <a:t>D. Methodology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1E6F92A-66F1-8D80-2BD9-233F49C9D7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3942" y="1646629"/>
            <a:ext cx="9234555" cy="462918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EA12ED7-1E9E-188A-746B-EC8A03F8F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5663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7FD55-8B3D-E592-E9A3-E4ECAFAE52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723900"/>
            <a:ext cx="10134600" cy="713915"/>
          </a:xfrm>
        </p:spPr>
        <p:txBody>
          <a:bodyPr/>
          <a:lstStyle/>
          <a:p>
            <a:br>
              <a:rPr lang="en-GB" sz="3200" dirty="0"/>
            </a:br>
            <a:r>
              <a:rPr lang="en-GB" dirty="0"/>
              <a:t>E. Experiment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1E8258-F576-6CF5-0C68-009C63289D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1944" y="1549348"/>
            <a:ext cx="10134600" cy="3969342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sz="2400" dirty="0"/>
              <a:t>Compare the effect of: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GB" sz="2000" dirty="0"/>
              <a:t>Multiple TTS systems conditioned on the same speaker (multi-TTS-same-SPK)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GB" sz="2000" dirty="0"/>
              <a:t>A single TTS system conditioned on multiple speakers (same-TTS-multi-SPK)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400" dirty="0"/>
              <a:t>multi-TTS-same-SPK Datasets: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GB" sz="2000" dirty="0"/>
              <a:t>VITS-SPKSET1 + TRANS-SPKSET1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400" dirty="0"/>
              <a:t>same-TTS-multi-SPK  Datasets :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GB" sz="2000" dirty="0"/>
              <a:t>VITS-SPKSET1 + VITS-SPKSET2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GB" sz="2000" dirty="0"/>
              <a:t>TRANS-SPKSET1 + TRANS-SPKSET2</a:t>
            </a:r>
            <a:endParaRPr lang="en-GB" dirty="0"/>
          </a:p>
        </p:txBody>
      </p:sp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DA82A035-09E0-6270-E70D-68BB00B397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5920663"/>
              </p:ext>
            </p:extLst>
          </p:nvPr>
        </p:nvGraphicFramePr>
        <p:xfrm>
          <a:off x="2359923" y="5518690"/>
          <a:ext cx="8127999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1408356471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999475337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2818424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Speaker Map \ TTS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VITS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err="1"/>
                        <a:t>TransformerTTS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27921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SPKMAP1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VITS-SPKSET1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TRANS-SPKSET1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53026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SPKMAP2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VITS-SPKSET2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TRANS-SPKSET2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8633251"/>
                  </a:ext>
                </a:extLst>
              </a:tr>
            </a:tbl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E2550A-4B40-58AC-94E9-7C82C6277C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1693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633102-73A0-959C-D5C6-A31D095D8C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723900"/>
            <a:ext cx="10134600" cy="657159"/>
          </a:xfrm>
        </p:spPr>
        <p:txBody>
          <a:bodyPr/>
          <a:lstStyle/>
          <a:p>
            <a:r>
              <a:rPr lang="en-GB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CBA8B9-7425-58D6-271D-74651ED759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5638" y="1279034"/>
            <a:ext cx="10134600" cy="3969342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GB" dirty="0"/>
              <a:t>Introduction</a:t>
            </a:r>
          </a:p>
          <a:p>
            <a:pPr marL="731520" lvl="1" indent="-457200">
              <a:buFont typeface="+mj-lt"/>
              <a:buAutoNum type="arabicPeriod"/>
            </a:pPr>
            <a:r>
              <a:rPr lang="en-GB" dirty="0"/>
              <a:t>What is ASR</a:t>
            </a:r>
          </a:p>
          <a:p>
            <a:pPr marL="731520" lvl="1" indent="-457200">
              <a:buFont typeface="+mj-lt"/>
              <a:buAutoNum type="arabicPeriod"/>
            </a:pPr>
            <a:r>
              <a:rPr lang="en-US" sz="1800" dirty="0">
                <a:ea typeface="Yu Mincho"/>
              </a:rPr>
              <a:t>What is </a:t>
            </a:r>
            <a:r>
              <a:rPr lang="en-US" sz="1800" dirty="0">
                <a:solidFill>
                  <a:schemeClr val="tx1"/>
                </a:solidFill>
                <a:ea typeface="Yu Mincho"/>
              </a:rPr>
              <a:t>end-to-en</a:t>
            </a:r>
            <a:r>
              <a:rPr lang="en-US" altLang="zh-CN" sz="1800" dirty="0">
                <a:solidFill>
                  <a:schemeClr val="tx1"/>
                </a:solidFill>
                <a:ea typeface="Yu Mincho"/>
              </a:rPr>
              <a:t>d</a:t>
            </a:r>
            <a:r>
              <a:rPr lang="en-US" altLang="zh-CN" sz="1800" dirty="0">
                <a:ea typeface="Yu Mincho"/>
              </a:rPr>
              <a:t>?</a:t>
            </a:r>
            <a:endParaRPr lang="en-US" sz="1800" dirty="0">
              <a:ea typeface="Yu Mincho"/>
            </a:endParaRPr>
          </a:p>
          <a:p>
            <a:pPr marL="731520" lvl="1" indent="-457200">
              <a:buFont typeface="+mj-lt"/>
              <a:buAutoNum type="arabicPeriod"/>
            </a:pPr>
            <a:r>
              <a:rPr lang="en-US" sz="1800" dirty="0"/>
              <a:t>What is </a:t>
            </a:r>
            <a:r>
              <a:rPr lang="en-US" sz="1800" dirty="0">
                <a:solidFill>
                  <a:schemeClr val="tx1"/>
                </a:solidFill>
              </a:rPr>
              <a:t>domain adaptation?</a:t>
            </a:r>
          </a:p>
          <a:p>
            <a:pPr marL="731520" lvl="1" indent="-457200">
              <a:buFont typeface="+mj-lt"/>
              <a:buAutoNum type="arabicPeriod"/>
            </a:pPr>
            <a:r>
              <a:rPr lang="en-US" sz="1800" dirty="0">
                <a:ea typeface="Yu Mincho"/>
              </a:rPr>
              <a:t>What are </a:t>
            </a:r>
            <a:r>
              <a:rPr lang="en-US" sz="1800" dirty="0">
                <a:solidFill>
                  <a:schemeClr val="tx1"/>
                </a:solidFill>
                <a:ea typeface="Yu Mincho"/>
              </a:rPr>
              <a:t>the side effects/constraints </a:t>
            </a:r>
            <a:r>
              <a:rPr lang="en-US" sz="1800" dirty="0">
                <a:ea typeface="Yu Mincho"/>
              </a:rPr>
              <a:t>of ASR adaptation?</a:t>
            </a:r>
            <a:endParaRPr lang="en-US" sz="1800" dirty="0"/>
          </a:p>
          <a:p>
            <a:pPr marL="731520" lvl="1" indent="-457200">
              <a:buFont typeface="+mj-lt"/>
              <a:buAutoNum type="arabicPeriod"/>
            </a:pPr>
            <a:r>
              <a:rPr lang="en-GB" dirty="0"/>
              <a:t>Research Motivation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Contributions</a:t>
            </a:r>
          </a:p>
          <a:p>
            <a:pPr marL="731520" lvl="1" indent="-457200">
              <a:buFont typeface="+mj-lt"/>
              <a:buAutoNum type="arabicPeriod"/>
            </a:pPr>
            <a:r>
              <a:rPr lang="en-GB" dirty="0"/>
              <a:t>TTS data adaptation using multiple TTS</a:t>
            </a:r>
          </a:p>
          <a:p>
            <a:pPr marL="731520" lvl="1" indent="-457200">
              <a:buFont typeface="+mj-lt"/>
              <a:buAutoNum type="arabicPeriod"/>
            </a:pPr>
            <a:r>
              <a:rPr lang="en-GB" dirty="0"/>
              <a:t>Analyse the different output distributions from different TTS</a:t>
            </a:r>
          </a:p>
          <a:p>
            <a:pPr marL="731520" lvl="1" indent="-457200">
              <a:buFont typeface="+mj-lt"/>
              <a:buAutoNum type="arabicPeriod"/>
            </a:pPr>
            <a:r>
              <a:rPr lang="en-GB" dirty="0" err="1"/>
              <a:t>Layerwise</a:t>
            </a:r>
            <a:r>
              <a:rPr lang="en-GB" dirty="0"/>
              <a:t> adaptation with automatic layer selection</a:t>
            </a:r>
          </a:p>
          <a:p>
            <a:pPr marL="731520" lvl="1" indent="-457200">
              <a:buFont typeface="+mj-lt"/>
              <a:buAutoNum type="arabicPeriod"/>
            </a:pPr>
            <a:r>
              <a:rPr lang="en-GB" dirty="0"/>
              <a:t>Explore different strategies to freeze/early stop </a:t>
            </a:r>
            <a:r>
              <a:rPr lang="en-GB"/>
              <a:t>during training</a:t>
            </a:r>
            <a:endParaRPr lang="en-GB" dirty="0"/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Conclusion and Future Work</a:t>
            </a:r>
          </a:p>
          <a:p>
            <a:pPr marL="457200" indent="-457200">
              <a:buFont typeface="+mj-lt"/>
              <a:buAutoNum type="arabicPeriod"/>
            </a:pPr>
            <a:endParaRPr lang="en-GB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3ACB0A-E669-0608-1BBF-376F92CCC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9946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7FD55-8B3D-E592-E9A3-E4ECAFAE52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723900"/>
            <a:ext cx="10134600" cy="713915"/>
          </a:xfrm>
        </p:spPr>
        <p:txBody>
          <a:bodyPr/>
          <a:lstStyle/>
          <a:p>
            <a:br>
              <a:rPr lang="en-GB" sz="3200" dirty="0"/>
            </a:br>
            <a:r>
              <a:rPr lang="en-GB" dirty="0"/>
              <a:t>E. Experiment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1E8258-F576-6CF5-0C68-009C63289D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1944" y="1549348"/>
            <a:ext cx="10134600" cy="3650449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sz="1800" dirty="0"/>
              <a:t>TABLE IV shows that: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GB" sz="2000" dirty="0"/>
              <a:t>multi-TTS-same-SPK </a:t>
            </a:r>
            <a:r>
              <a:rPr lang="en-GB" sz="1600" dirty="0"/>
              <a:t>give lower WER</a:t>
            </a:r>
            <a:r>
              <a:rPr lang="en-GB" sz="2000" dirty="0"/>
              <a:t> than same-TTS-multi-SPK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GB" sz="1600" dirty="0"/>
              <a:t>This suggests that using multiple TTS to improve data diversity is better than using a single TTS conditioned on multiple speakers</a:t>
            </a:r>
            <a:endParaRPr lang="en-GB" sz="2000" dirty="0"/>
          </a:p>
          <a:p>
            <a:pPr marL="971550" lvl="1" indent="-514350">
              <a:buFont typeface="+mj-lt"/>
              <a:buAutoNum type="alphaLcParenR"/>
            </a:pPr>
            <a:r>
              <a:rPr lang="en-GB" sz="1600" dirty="0"/>
              <a:t>VITS give lower WER than </a:t>
            </a:r>
            <a:r>
              <a:rPr lang="en-GB" sz="1600" dirty="0" err="1"/>
              <a:t>TransformerTTS</a:t>
            </a:r>
            <a:endParaRPr lang="en-GB" sz="1600" dirty="0"/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9B4A1E-0D9C-3447-7BCC-98529101BB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6441" y="3813718"/>
            <a:ext cx="9239118" cy="277215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F6460C-F2BF-AF65-C878-0FDB8604E0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8875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7FD55-8B3D-E592-E9A3-E4ECAFAE52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723900"/>
            <a:ext cx="10134600" cy="713915"/>
          </a:xfrm>
        </p:spPr>
        <p:txBody>
          <a:bodyPr/>
          <a:lstStyle/>
          <a:p>
            <a:br>
              <a:rPr lang="en-GB" sz="3200" dirty="0"/>
            </a:br>
            <a:r>
              <a:rPr lang="en-GB" dirty="0"/>
              <a:t>E. Experiment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1E8258-F576-6CF5-0C68-009C63289D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1944" y="1549348"/>
            <a:ext cx="10134600" cy="3650449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GB" sz="1800" dirty="0"/>
              <a:t>Explore how layer-wise freezing improves ASR adaptation on fake audio data</a:t>
            </a:r>
          </a:p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DA4C12-5E49-9DAF-EFBE-50114DEB31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0009" y="2343015"/>
            <a:ext cx="4439410" cy="3953071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A806F8-89D5-F35D-8E32-076D7DE13F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6417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7FD55-8B3D-E592-E9A3-E4ECAFAE52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723900"/>
            <a:ext cx="10134600" cy="713915"/>
          </a:xfrm>
        </p:spPr>
        <p:txBody>
          <a:bodyPr/>
          <a:lstStyle/>
          <a:p>
            <a:r>
              <a:rPr lang="en-GB" dirty="0"/>
              <a:t>G. Analysis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1E8258-F576-6CF5-0C68-009C63289D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1944" y="1549348"/>
            <a:ext cx="4047797" cy="3650449"/>
          </a:xfrm>
        </p:spPr>
        <p:txBody>
          <a:bodyPr>
            <a:normAutofit fontScale="850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sz="2000" dirty="0"/>
              <a:t>Analyse the speaker embeddings (SPK EMB) between different TTS systems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000" dirty="0"/>
              <a:t>Gaps exists between ground-truth SPK EMB and TTS SPK EMB for the same SPK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000" dirty="0"/>
              <a:t>Different TTS give different SPK EMD for the same SPK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000" dirty="0"/>
              <a:t>This suggests that using multiple TTS can improve data diversity</a:t>
            </a:r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D83D7C-759F-0691-51C0-0F362951A3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2849" y="290325"/>
            <a:ext cx="6466393" cy="627735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76577E-EFB9-419E-A8D4-7E623E7B87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0375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7FD55-8B3D-E592-E9A3-E4ECAFAE52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723900"/>
            <a:ext cx="10134600" cy="713915"/>
          </a:xfrm>
        </p:spPr>
        <p:txBody>
          <a:bodyPr/>
          <a:lstStyle/>
          <a:p>
            <a:r>
              <a:rPr lang="en-GB" dirty="0"/>
              <a:t>H. Analysis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1E8258-F576-6CF5-0C68-009C63289D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1944" y="1549348"/>
            <a:ext cx="10134600" cy="3650449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dirty="0"/>
              <a:t>Why the multi-TTS-same-SPK is better than same-TTS-multi-SPK?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GB" dirty="0"/>
              <a:t>TTS synthesized data may contain artifacts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GB" dirty="0"/>
              <a:t>It does not follow the real data distribution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GB" dirty="0"/>
              <a:t>By adapting the ASR model to multiple TTS output distributions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GB" dirty="0"/>
              <a:t>It is less likely for the ASR model to over-fit to a specific TTS output distribution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GB" dirty="0"/>
              <a:t>Therefore, it retains the ASR model’s capacity on processing real data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DBAA36-23D4-0C45-2615-8F4BAF2B6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8662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54D625-7580-0072-5BEC-CB1FCEF7B5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8700" y="1726153"/>
            <a:ext cx="10134600" cy="3969342"/>
          </a:xfrm>
        </p:spPr>
        <p:txBody>
          <a:bodyPr lIns="109728" tIns="109728" rIns="109728" bIns="91440" anchor="t"/>
          <a:lstStyle/>
          <a:p>
            <a:pPr marL="457200" indent="-457200">
              <a:buFont typeface="+mj-lt"/>
              <a:buAutoNum type="arabicPeriod"/>
            </a:pPr>
            <a:r>
              <a:rPr lang="en-GB" dirty="0"/>
              <a:t>ASR adaptation is challenging due to overfitting and catastrophic forgetting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One approach to mitigate the issues is </a:t>
            </a:r>
            <a:r>
              <a:rPr lang="en-GB" dirty="0" err="1"/>
              <a:t>layerwise</a:t>
            </a:r>
            <a:r>
              <a:rPr lang="en-GB" dirty="0"/>
              <a:t> adaptation</a:t>
            </a:r>
          </a:p>
          <a:p>
            <a:pPr marL="731520" lvl="1" indent="-457200">
              <a:buFont typeface="+mj-lt"/>
              <a:buAutoNum type="arabicPeriod"/>
            </a:pPr>
            <a:r>
              <a:rPr lang="en-GB" dirty="0"/>
              <a:t>Only adapt needed layers</a:t>
            </a:r>
          </a:p>
          <a:p>
            <a:pPr marL="731520" lvl="1" indent="-457200">
              <a:buFont typeface="+mj-lt"/>
              <a:buAutoNum type="arabicPeriod"/>
            </a:pPr>
            <a:r>
              <a:rPr lang="en-GB" dirty="0"/>
              <a:t>Layers prone to overfitting/catastrophic forgetting are unmodified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How to find the optimal set layers to adapt?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Previous works relies on heuristics and trail-and-error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Require expert knowledge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Computationally expensive</a:t>
            </a:r>
          </a:p>
          <a:p>
            <a:pPr marL="731520" lvl="1" indent="-457200">
              <a:buFont typeface="+mj-lt"/>
              <a:buAutoNum type="arabicPeriod"/>
            </a:pPr>
            <a:endParaRPr lang="en-GB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63C93A8-FE58-8638-DE61-D153C14063CA}"/>
              </a:ext>
            </a:extLst>
          </p:cNvPr>
          <p:cNvSpPr txBox="1">
            <a:spLocks/>
          </p:cNvSpPr>
          <p:nvPr/>
        </p:nvSpPr>
        <p:spPr>
          <a:xfrm>
            <a:off x="1028700" y="856158"/>
            <a:ext cx="10134600" cy="690295"/>
          </a:xfrm>
          <a:prstGeom prst="rect">
            <a:avLst/>
          </a:prstGeom>
        </p:spPr>
        <p:txBody>
          <a:bodyPr lIns="109728" tIns="109728" rIns="109728" bIns="91440" anchor="b"/>
          <a:lstStyle>
            <a:lvl1pPr algn="l" defTabSz="914400" rtl="0" eaLnBrk="1" latinLnBrk="0" hangingPunct="1">
              <a:lnSpc>
                <a:spcPct val="113000"/>
              </a:lnSpc>
              <a:spcBef>
                <a:spcPct val="0"/>
              </a:spcBef>
              <a:buNone/>
              <a:defRPr sz="3200" kern="1200" cap="none" spc="14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1800" dirty="0" err="1">
                <a:ea typeface="Yu Mincho"/>
              </a:rPr>
              <a:t>Layerwise</a:t>
            </a:r>
            <a:r>
              <a:rPr lang="en-GB" sz="1800" dirty="0">
                <a:ea typeface="Yu Mincho"/>
              </a:rPr>
              <a:t> Adaptation by using per-layer loss for automatic layer selection</a:t>
            </a:r>
          </a:p>
          <a:p>
            <a:r>
              <a:rPr lang="en-GB" sz="2400" dirty="0">
                <a:ea typeface="Yu Mincho"/>
              </a:rPr>
              <a:t>A. Background</a:t>
            </a:r>
            <a:endParaRPr lang="en-US" sz="2400" dirty="0">
              <a:ea typeface="Yu Mincho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93A41F7-ACC5-F5EE-1E46-7BD181834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1805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54D625-7580-0072-5BEC-CB1FCEF7B5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8700" y="1726153"/>
            <a:ext cx="10134600" cy="3969342"/>
          </a:xfrm>
        </p:spPr>
        <p:txBody>
          <a:bodyPr lIns="109728" tIns="109728" rIns="109728" bIns="91440" anchor="t"/>
          <a:lstStyle/>
          <a:p>
            <a:pPr marL="457200" indent="-457200">
              <a:buFont typeface="+mj-lt"/>
              <a:buAutoNum type="arabicPeriod"/>
            </a:pPr>
            <a:r>
              <a:rPr lang="en-GB" dirty="0"/>
              <a:t>We explore an automatic way to choose the set of layers to adapt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Our method applies to residual networks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Insight</a:t>
            </a:r>
          </a:p>
          <a:p>
            <a:pPr marL="731520" lvl="1" indent="-457200">
              <a:buFont typeface="+mj-lt"/>
              <a:buAutoNum type="alphaLcParenR"/>
            </a:pPr>
            <a:r>
              <a:rPr lang="en-GB" dirty="0"/>
              <a:t>Gradients computed from the loss function</a:t>
            </a:r>
          </a:p>
          <a:p>
            <a:pPr lvl="3" indent="0">
              <a:buNone/>
            </a:pPr>
            <a:r>
              <a:rPr lang="en-GB" dirty="0"/>
              <a:t>	-&gt;Directly back-propagated to the skip connections</a:t>
            </a:r>
          </a:p>
          <a:p>
            <a:pPr marL="731520" lvl="1" indent="-457200">
              <a:buFont typeface="+mj-lt"/>
              <a:buAutoNum type="alphaLcParenR"/>
            </a:pPr>
            <a:r>
              <a:rPr lang="en-GB" dirty="0"/>
              <a:t>Estimate the change of layer performance from each layer’s skip connection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We care if the performance degrades in</a:t>
            </a:r>
          </a:p>
          <a:p>
            <a:pPr marL="731520" lvl="1" indent="-457200">
              <a:buFont typeface="+mj-lt"/>
              <a:buAutoNum type="alphaLcParenR"/>
            </a:pPr>
            <a:r>
              <a:rPr lang="en-GB" dirty="0"/>
              <a:t>Source domain -&gt; catastrophic forgetting</a:t>
            </a:r>
          </a:p>
          <a:p>
            <a:pPr marL="731520" lvl="1" indent="-457200">
              <a:buFont typeface="+mj-lt"/>
              <a:buAutoNum type="alphaLcParenR"/>
            </a:pPr>
            <a:r>
              <a:rPr lang="en-GB" dirty="0"/>
              <a:t>Adapted domain -&gt; overfitting</a:t>
            </a:r>
          </a:p>
          <a:p>
            <a:pPr marL="457200" indent="-457200">
              <a:buFont typeface="+mj-lt"/>
              <a:buAutoNum type="arabicPeriod"/>
            </a:pPr>
            <a:endParaRPr lang="en-GB" dirty="0"/>
          </a:p>
          <a:p>
            <a:pPr marL="731520" lvl="1" indent="-457200">
              <a:buFont typeface="+mj-lt"/>
              <a:buAutoNum type="arabicPeriod"/>
            </a:pPr>
            <a:endParaRPr lang="en-GB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63C93A8-FE58-8638-DE61-D153C14063CA}"/>
              </a:ext>
            </a:extLst>
          </p:cNvPr>
          <p:cNvSpPr txBox="1">
            <a:spLocks/>
          </p:cNvSpPr>
          <p:nvPr/>
        </p:nvSpPr>
        <p:spPr>
          <a:xfrm>
            <a:off x="1028700" y="856158"/>
            <a:ext cx="10134600" cy="690295"/>
          </a:xfrm>
          <a:prstGeom prst="rect">
            <a:avLst/>
          </a:prstGeom>
        </p:spPr>
        <p:txBody>
          <a:bodyPr lIns="109728" tIns="109728" rIns="109728" bIns="91440" anchor="b"/>
          <a:lstStyle>
            <a:lvl1pPr algn="l" defTabSz="914400" rtl="0" eaLnBrk="1" latinLnBrk="0" hangingPunct="1">
              <a:lnSpc>
                <a:spcPct val="113000"/>
              </a:lnSpc>
              <a:spcBef>
                <a:spcPct val="0"/>
              </a:spcBef>
              <a:buNone/>
              <a:defRPr sz="3200" kern="1200" cap="none" spc="14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000" dirty="0" err="1">
                <a:ea typeface="Yu Mincho"/>
              </a:rPr>
              <a:t>Layerwise</a:t>
            </a:r>
            <a:r>
              <a:rPr lang="en-GB" sz="2000" dirty="0">
                <a:ea typeface="Yu Mincho"/>
              </a:rPr>
              <a:t> Adaptation by using per-layer loss for automatic layer selection</a:t>
            </a:r>
          </a:p>
          <a:p>
            <a:r>
              <a:rPr lang="en-GB" sz="2400" dirty="0">
                <a:ea typeface="Yu Mincho"/>
              </a:rPr>
              <a:t>Introduction</a:t>
            </a:r>
            <a:endParaRPr lang="en-US" sz="2400" dirty="0">
              <a:ea typeface="Yu Mincho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3969531-38B6-E8AA-E02B-9F5D81FDA7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54459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54D625-7580-0072-5BEC-CB1FCEF7B5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8700" y="1726153"/>
            <a:ext cx="10134600" cy="3969342"/>
          </a:xfrm>
        </p:spPr>
        <p:txBody>
          <a:bodyPr lIns="109728" tIns="109728" rIns="109728" bIns="91440" anchor="t"/>
          <a:lstStyle/>
          <a:p>
            <a:r>
              <a:rPr lang="en-GB" dirty="0"/>
              <a:t>We show: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A method to estimate layer-wise performance for residual networks </a:t>
            </a:r>
          </a:p>
          <a:p>
            <a:pPr lvl="1" indent="0">
              <a:buNone/>
            </a:pPr>
            <a:r>
              <a:rPr lang="en-GB" dirty="0"/>
              <a:t>	-&gt; by using each layer’s skip connection and </a:t>
            </a:r>
            <a:r>
              <a:rPr lang="en-GB" dirty="0" err="1"/>
              <a:t>analyze</a:t>
            </a:r>
            <a:r>
              <a:rPr lang="en-GB" dirty="0"/>
              <a:t> the results.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If a layer’s performance is found to fluctuate</a:t>
            </a:r>
          </a:p>
          <a:p>
            <a:pPr lvl="1" indent="0">
              <a:buNone/>
            </a:pPr>
            <a:r>
              <a:rPr lang="en-GB" dirty="0"/>
              <a:t>	-&gt; freezing the layer can reduce overfitting.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We show that if a layer’s performance starts to degrade in the adapted domain</a:t>
            </a:r>
          </a:p>
          <a:p>
            <a:pPr lvl="1" indent="0">
              <a:buNone/>
            </a:pPr>
            <a:r>
              <a:rPr lang="en-GB" dirty="0"/>
              <a:t>	-&gt; early stopping the layer can reduce overfitting.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We show that if a layer’s performance starts to degrade in the source domain</a:t>
            </a:r>
          </a:p>
          <a:p>
            <a:pPr lvl="1" indent="0">
              <a:buNone/>
            </a:pPr>
            <a:r>
              <a:rPr lang="en-GB" dirty="0"/>
              <a:t>	-&gt; freezing the layer can reduce catastrophic forgetting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63C93A8-FE58-8638-DE61-D153C14063CA}"/>
              </a:ext>
            </a:extLst>
          </p:cNvPr>
          <p:cNvSpPr txBox="1">
            <a:spLocks/>
          </p:cNvSpPr>
          <p:nvPr/>
        </p:nvSpPr>
        <p:spPr>
          <a:xfrm>
            <a:off x="1028700" y="856158"/>
            <a:ext cx="10134600" cy="690295"/>
          </a:xfrm>
          <a:prstGeom prst="rect">
            <a:avLst/>
          </a:prstGeom>
        </p:spPr>
        <p:txBody>
          <a:bodyPr lIns="109728" tIns="109728" rIns="109728" bIns="91440" anchor="b"/>
          <a:lstStyle>
            <a:lvl1pPr algn="l" defTabSz="914400" rtl="0" eaLnBrk="1" latinLnBrk="0" hangingPunct="1">
              <a:lnSpc>
                <a:spcPct val="113000"/>
              </a:lnSpc>
              <a:spcBef>
                <a:spcPct val="0"/>
              </a:spcBef>
              <a:buNone/>
              <a:defRPr sz="3200" kern="1200" cap="none" spc="14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000" dirty="0" err="1">
                <a:ea typeface="Yu Mincho"/>
              </a:rPr>
              <a:t>Layerwise</a:t>
            </a:r>
            <a:r>
              <a:rPr lang="en-GB" sz="2000" dirty="0">
                <a:ea typeface="Yu Mincho"/>
              </a:rPr>
              <a:t> Adaptation by using per-layer loss for automatic layer selection</a:t>
            </a:r>
          </a:p>
          <a:p>
            <a:r>
              <a:rPr lang="en-GB" sz="2400" dirty="0">
                <a:ea typeface="Yu Mincho"/>
              </a:rPr>
              <a:t>Contribution</a:t>
            </a:r>
            <a:endParaRPr lang="en-US" sz="2400" dirty="0">
              <a:ea typeface="Yu Mincho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F3C741F-7BD5-A92F-79F5-9C2297BF8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8470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54D625-7580-0072-5BEC-CB1FCEF7B5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8700" y="1726153"/>
            <a:ext cx="10134600" cy="3969342"/>
          </a:xfrm>
        </p:spPr>
        <p:txBody>
          <a:bodyPr lIns="109728" tIns="109728" rIns="109728" bIns="91440" anchor="t"/>
          <a:lstStyle/>
          <a:p>
            <a:pPr marL="457200" indent="-457200">
              <a:buFont typeface="+mj-lt"/>
              <a:buAutoNum type="arabicPeriod"/>
            </a:pPr>
            <a:r>
              <a:rPr lang="en-GB" dirty="0"/>
              <a:t>We derive 3 strategies to early stop a specific layer</a:t>
            </a:r>
          </a:p>
          <a:p>
            <a:pPr lvl="2"/>
            <a:r>
              <a:rPr lang="en-GB" dirty="0"/>
              <a:t>	-&gt; If it show signs of overfitting/catastrophic forgetting</a:t>
            </a:r>
          </a:p>
          <a:p>
            <a:pPr marL="114300" indent="-342900">
              <a:buFont typeface="+mj-lt"/>
              <a:buAutoNum type="arabicPeriod"/>
            </a:pPr>
            <a:r>
              <a:rPr lang="en-GB" dirty="0"/>
              <a:t>Strategy A:</a:t>
            </a:r>
          </a:p>
          <a:p>
            <a:pPr marL="731520" lvl="1" indent="-457200">
              <a:buFont typeface="+mj-lt"/>
              <a:buAutoNum type="alphaLcParenR"/>
            </a:pPr>
            <a:r>
              <a:rPr lang="en-GB" dirty="0"/>
              <a:t>conduct two sets of training</a:t>
            </a:r>
          </a:p>
          <a:p>
            <a:pPr marL="1005840" lvl="3" indent="-457200">
              <a:buFont typeface="+mj-lt"/>
              <a:buAutoNum type="romanLcPeriod"/>
            </a:pPr>
            <a:r>
              <a:rPr lang="en-GB" dirty="0"/>
              <a:t>Refer as trail and actual training</a:t>
            </a:r>
          </a:p>
          <a:p>
            <a:pPr marL="731520" lvl="2" indent="-457200">
              <a:buFont typeface="+mj-lt"/>
              <a:buAutoNum type="alphaLcParenR" startAt="2"/>
            </a:pPr>
            <a:r>
              <a:rPr lang="en-GB" dirty="0"/>
              <a:t>During the trial training phase, we train all layers of a model</a:t>
            </a:r>
          </a:p>
          <a:p>
            <a:pPr marL="731520" lvl="2" indent="-457200">
              <a:buFont typeface="+mj-lt"/>
              <a:buAutoNum type="alphaLcParenR" startAt="2"/>
            </a:pPr>
            <a:r>
              <a:rPr lang="en-GB" dirty="0"/>
              <a:t>if it exhibits performance fluctuations during the trial training phase</a:t>
            </a:r>
          </a:p>
          <a:p>
            <a:pPr lvl="2"/>
            <a:r>
              <a:rPr lang="en-GB" dirty="0"/>
              <a:t>	-&gt;  a sign of overfitting</a:t>
            </a:r>
          </a:p>
          <a:p>
            <a:pPr marL="731520" lvl="2" indent="-457200">
              <a:buFont typeface="+mj-lt"/>
              <a:buAutoNum type="alphaLcParenR" startAt="2"/>
            </a:pPr>
            <a:r>
              <a:rPr lang="en-GB" dirty="0"/>
              <a:t>In the actual training phase, we consider freezing a layer </a:t>
            </a:r>
          </a:p>
          <a:p>
            <a:pPr marL="731520" lvl="1" indent="-457200">
              <a:buFont typeface="+mj-lt"/>
              <a:buAutoNum type="alphaLcParenR"/>
            </a:pPr>
            <a:endParaRPr lang="en-GB" dirty="0"/>
          </a:p>
          <a:p>
            <a:pPr marL="731520" lvl="1" indent="-457200">
              <a:buFont typeface="+mj-lt"/>
              <a:buAutoNum type="alphaLcParenR"/>
            </a:pPr>
            <a:endParaRPr lang="en-GB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63C93A8-FE58-8638-DE61-D153C14063CA}"/>
              </a:ext>
            </a:extLst>
          </p:cNvPr>
          <p:cNvSpPr txBox="1">
            <a:spLocks/>
          </p:cNvSpPr>
          <p:nvPr/>
        </p:nvSpPr>
        <p:spPr>
          <a:xfrm>
            <a:off x="1028700" y="856158"/>
            <a:ext cx="10134600" cy="690295"/>
          </a:xfrm>
          <a:prstGeom prst="rect">
            <a:avLst/>
          </a:prstGeom>
        </p:spPr>
        <p:txBody>
          <a:bodyPr lIns="109728" tIns="109728" rIns="109728" bIns="91440" anchor="b"/>
          <a:lstStyle>
            <a:lvl1pPr algn="l" defTabSz="914400" rtl="0" eaLnBrk="1" latinLnBrk="0" hangingPunct="1">
              <a:lnSpc>
                <a:spcPct val="113000"/>
              </a:lnSpc>
              <a:spcBef>
                <a:spcPct val="0"/>
              </a:spcBef>
              <a:buNone/>
              <a:defRPr sz="3200" kern="1200" cap="none" spc="14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000" dirty="0" err="1">
                <a:ea typeface="Yu Mincho"/>
              </a:rPr>
              <a:t>Layerwise</a:t>
            </a:r>
            <a:r>
              <a:rPr lang="en-GB" sz="2000" dirty="0">
                <a:ea typeface="Yu Mincho"/>
              </a:rPr>
              <a:t> Adaptation by using per-layer loss for automatic layer selection</a:t>
            </a:r>
          </a:p>
          <a:p>
            <a:r>
              <a:rPr lang="en-GB" sz="2400" dirty="0">
                <a:ea typeface="Yu Mincho"/>
              </a:rPr>
              <a:t>Methodology</a:t>
            </a:r>
            <a:endParaRPr lang="en-US" sz="2400" dirty="0">
              <a:ea typeface="Yu Mincho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415F537-A34B-A4ED-BD74-29A5CBBF0C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08211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54D625-7580-0072-5BEC-CB1FCEF7B5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8700" y="1726153"/>
            <a:ext cx="10134600" cy="3969342"/>
          </a:xfrm>
        </p:spPr>
        <p:txBody>
          <a:bodyPr lIns="109728" tIns="109728" rIns="109728" bIns="91440" anchor="t"/>
          <a:lstStyle/>
          <a:p>
            <a:pPr marL="457200" indent="-457200">
              <a:buFont typeface="+mj-lt"/>
              <a:buAutoNum type="arabicPeriod" startAt="3"/>
            </a:pPr>
            <a:r>
              <a:rPr lang="en-GB" dirty="0"/>
              <a:t>Strategy B:</a:t>
            </a:r>
          </a:p>
          <a:p>
            <a:pPr marL="731520" lvl="1" indent="-457200">
              <a:buFont typeface="+mj-lt"/>
              <a:buAutoNum type="alphaLcParenR"/>
            </a:pPr>
            <a:r>
              <a:rPr lang="en-GB" dirty="0"/>
              <a:t>Strategy A needs to train a model twice</a:t>
            </a:r>
          </a:p>
          <a:p>
            <a:pPr marL="731520" lvl="1" indent="-457200">
              <a:buFont typeface="+mj-lt"/>
              <a:buAutoNum type="alphaLcParenR"/>
            </a:pPr>
            <a:r>
              <a:rPr lang="en-GB" dirty="0"/>
              <a:t>Skip trail training</a:t>
            </a:r>
          </a:p>
          <a:p>
            <a:pPr marL="731520" lvl="1" indent="-457200">
              <a:buFont typeface="+mj-lt"/>
              <a:buAutoNum type="alphaLcParenR"/>
            </a:pPr>
            <a:r>
              <a:rPr lang="en-GB" dirty="0"/>
              <a:t>If its performance degrades in the adapted domain:</a:t>
            </a:r>
          </a:p>
          <a:p>
            <a:pPr lvl="3" indent="0">
              <a:buNone/>
            </a:pPr>
            <a:r>
              <a:rPr lang="en-GB" dirty="0"/>
              <a:t> 	-&gt; sign of overfitting</a:t>
            </a:r>
          </a:p>
          <a:p>
            <a:pPr lvl="2"/>
            <a:r>
              <a:rPr lang="en-GB" dirty="0"/>
              <a:t>d)    Early stop the layer</a:t>
            </a:r>
          </a:p>
          <a:p>
            <a:pPr lvl="3" indent="0">
              <a:buNone/>
            </a:pPr>
            <a:r>
              <a:rPr lang="en-GB" dirty="0"/>
              <a:t>	</a:t>
            </a:r>
          </a:p>
          <a:p>
            <a:pPr marL="457200" indent="-457200">
              <a:buFont typeface="+mj-lt"/>
              <a:buAutoNum type="arabicPeriod" startAt="3"/>
            </a:pPr>
            <a:r>
              <a:rPr lang="en-GB" dirty="0"/>
              <a:t>Strategy C:</a:t>
            </a:r>
          </a:p>
          <a:p>
            <a:pPr marL="731520" lvl="1" indent="-457200">
              <a:buFont typeface="+mj-lt"/>
              <a:buAutoNum type="alphaLcParenR"/>
            </a:pPr>
            <a:r>
              <a:rPr lang="en-GB" dirty="0"/>
              <a:t>Similar to Strategy B</a:t>
            </a:r>
          </a:p>
          <a:p>
            <a:pPr marL="731520" lvl="1" indent="-457200">
              <a:buFont typeface="+mj-lt"/>
              <a:buAutoNum type="alphaLcParenR"/>
            </a:pPr>
            <a:r>
              <a:rPr lang="en-GB" dirty="0"/>
              <a:t>If its performance degrades in the adapted domain:</a:t>
            </a:r>
          </a:p>
          <a:p>
            <a:pPr lvl="3" indent="0">
              <a:buNone/>
            </a:pPr>
            <a:r>
              <a:rPr lang="en-GB" dirty="0"/>
              <a:t> 	-&gt; sign of catastrophic forgetting</a:t>
            </a:r>
          </a:p>
          <a:p>
            <a:pPr lvl="2"/>
            <a:r>
              <a:rPr lang="en-GB" dirty="0"/>
              <a:t>c)    Early stop the layer</a:t>
            </a:r>
          </a:p>
          <a:p>
            <a:pPr marL="731520" lvl="1" indent="-457200">
              <a:buFont typeface="+mj-lt"/>
              <a:buAutoNum type="alphaLcParenR"/>
            </a:pPr>
            <a:endParaRPr lang="en-GB" dirty="0"/>
          </a:p>
          <a:p>
            <a:pPr marL="731520" lvl="1" indent="-457200">
              <a:buFont typeface="+mj-lt"/>
              <a:buAutoNum type="alphaLcParenR"/>
            </a:pPr>
            <a:endParaRPr lang="en-GB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63C93A8-FE58-8638-DE61-D153C14063CA}"/>
              </a:ext>
            </a:extLst>
          </p:cNvPr>
          <p:cNvSpPr txBox="1">
            <a:spLocks/>
          </p:cNvSpPr>
          <p:nvPr/>
        </p:nvSpPr>
        <p:spPr>
          <a:xfrm>
            <a:off x="1028700" y="856158"/>
            <a:ext cx="10134600" cy="690295"/>
          </a:xfrm>
          <a:prstGeom prst="rect">
            <a:avLst/>
          </a:prstGeom>
        </p:spPr>
        <p:txBody>
          <a:bodyPr lIns="109728" tIns="109728" rIns="109728" bIns="91440" anchor="b"/>
          <a:lstStyle>
            <a:lvl1pPr algn="l" defTabSz="914400" rtl="0" eaLnBrk="1" latinLnBrk="0" hangingPunct="1">
              <a:lnSpc>
                <a:spcPct val="113000"/>
              </a:lnSpc>
              <a:spcBef>
                <a:spcPct val="0"/>
              </a:spcBef>
              <a:buNone/>
              <a:defRPr sz="3200" kern="1200" cap="none" spc="14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000" dirty="0" err="1">
                <a:ea typeface="Yu Mincho"/>
              </a:rPr>
              <a:t>Layerwise</a:t>
            </a:r>
            <a:r>
              <a:rPr lang="en-GB" sz="2000" dirty="0">
                <a:ea typeface="Yu Mincho"/>
              </a:rPr>
              <a:t> Adaptation by using per-layer loss for automatic layer selection</a:t>
            </a:r>
          </a:p>
          <a:p>
            <a:r>
              <a:rPr lang="en-GB" sz="2400" dirty="0">
                <a:ea typeface="Yu Mincho"/>
              </a:rPr>
              <a:t>Methodology</a:t>
            </a:r>
            <a:endParaRPr lang="en-US" sz="2400" dirty="0">
              <a:ea typeface="Yu Mincho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6E32FB5-10B4-1F00-D959-E7AF87EBA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3307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54D625-7580-0072-5BEC-CB1FCEF7B5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8700" y="1546453"/>
            <a:ext cx="10134600" cy="3969342"/>
          </a:xfrm>
        </p:spPr>
        <p:txBody>
          <a:bodyPr lIns="109728" tIns="109728" rIns="109728" bIns="91440" anchor="t"/>
          <a:lstStyle/>
          <a:p>
            <a:pPr marL="457200" indent="-457200">
              <a:buFont typeface="+mj-lt"/>
              <a:buAutoNum type="arabicPeriod"/>
            </a:pPr>
            <a:r>
              <a:rPr lang="en-GB" dirty="0"/>
              <a:t>Recall key component of Residual network is formulated as:</a:t>
            </a:r>
          </a:p>
          <a:p>
            <a:pPr marL="457200" indent="-457200">
              <a:buFont typeface="+mj-lt"/>
              <a:buAutoNum type="arabicPeriod"/>
            </a:pPr>
            <a:endParaRPr lang="en-GB" dirty="0"/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We can see a skip connection exists from layer l-1 to layer l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If we expand the formula:</a:t>
            </a:r>
          </a:p>
          <a:p>
            <a:pPr marL="457200" indent="-457200">
              <a:buFont typeface="+mj-lt"/>
              <a:buAutoNum type="arabicPeriod"/>
            </a:pPr>
            <a:endParaRPr lang="en-GB" dirty="0"/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There exist a skip connect that links any layer j (before layer l) to layer l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Loss function computed on the last layers output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Gradients directly backpropagated to the skip connections of each layer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Directly backpropagated -&gt; Not modified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Each layer directly optimized for final loss </a:t>
            </a:r>
          </a:p>
          <a:p>
            <a:pPr lvl="1" indent="0">
              <a:buNone/>
            </a:pPr>
            <a:r>
              <a:rPr lang="en-GB" dirty="0"/>
              <a:t>	-&gt; estimate performance from skip connections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63C93A8-FE58-8638-DE61-D153C14063CA}"/>
              </a:ext>
            </a:extLst>
          </p:cNvPr>
          <p:cNvSpPr txBox="1">
            <a:spLocks/>
          </p:cNvSpPr>
          <p:nvPr/>
        </p:nvSpPr>
        <p:spPr>
          <a:xfrm>
            <a:off x="1028700" y="856158"/>
            <a:ext cx="10134600" cy="690295"/>
          </a:xfrm>
          <a:prstGeom prst="rect">
            <a:avLst/>
          </a:prstGeom>
        </p:spPr>
        <p:txBody>
          <a:bodyPr lIns="109728" tIns="109728" rIns="109728" bIns="91440" anchor="b"/>
          <a:lstStyle>
            <a:lvl1pPr algn="l" defTabSz="914400" rtl="0" eaLnBrk="1" latinLnBrk="0" hangingPunct="1">
              <a:lnSpc>
                <a:spcPct val="113000"/>
              </a:lnSpc>
              <a:spcBef>
                <a:spcPct val="0"/>
              </a:spcBef>
              <a:buNone/>
              <a:defRPr sz="3200" kern="1200" cap="none" spc="14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000" dirty="0" err="1">
                <a:ea typeface="Yu Mincho"/>
              </a:rPr>
              <a:t>Layerwise</a:t>
            </a:r>
            <a:r>
              <a:rPr lang="en-GB" sz="2000" dirty="0">
                <a:ea typeface="Yu Mincho"/>
              </a:rPr>
              <a:t> Adaptation by using per-layer loss for automatic layer selection</a:t>
            </a:r>
          </a:p>
          <a:p>
            <a:r>
              <a:rPr lang="en-GB" sz="2400" dirty="0">
                <a:ea typeface="Yu Mincho"/>
              </a:rPr>
              <a:t>Methodology: Estimate layer performance</a:t>
            </a:r>
            <a:endParaRPr lang="en-US" sz="2400" dirty="0">
              <a:ea typeface="Yu Mincho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AFA6FE-D5FD-436B-4E85-3FF5EAD584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4659" y="2089210"/>
            <a:ext cx="2333642" cy="5953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B1C4C49-FCA8-D472-218A-A9AAD72EC2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1206" y="3531124"/>
            <a:ext cx="5086387" cy="481016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4735D76-F6A2-F4AF-AEEB-8CE9A21DF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6410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54D625-7580-0072-5BEC-CB1FCEF7B5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8700" y="1726153"/>
            <a:ext cx="10134600" cy="3969342"/>
          </a:xfrm>
        </p:spPr>
        <p:txBody>
          <a:bodyPr lIns="109728" tIns="109728" rIns="109728" bIns="91440" anchor="t"/>
          <a:lstStyle/>
          <a:p>
            <a:r>
              <a:rPr lang="en-GB" dirty="0">
                <a:ea typeface="Yu Mincho"/>
              </a:rPr>
              <a:t>Title: Domain Adaptation approaches for </a:t>
            </a:r>
            <a:r>
              <a:rPr lang="en-GB" dirty="0">
                <a:solidFill>
                  <a:schemeClr val="tx1"/>
                </a:solidFill>
                <a:ea typeface="Yu Mincho"/>
              </a:rPr>
              <a:t>end2end</a:t>
            </a:r>
            <a:r>
              <a:rPr lang="en-GB" dirty="0">
                <a:solidFill>
                  <a:srgbClr val="EE7700"/>
                </a:solidFill>
                <a:ea typeface="Yu Mincho"/>
              </a:rPr>
              <a:t> </a:t>
            </a:r>
            <a:r>
              <a:rPr lang="en-GB" sz="3200" b="1" dirty="0">
                <a:solidFill>
                  <a:srgbClr val="EE7700"/>
                </a:solidFill>
                <a:ea typeface="Yu Mincho"/>
              </a:rPr>
              <a:t>ASR </a:t>
            </a:r>
            <a:r>
              <a:rPr lang="en-GB" dirty="0">
                <a:ea typeface="Yu Mincho"/>
              </a:rPr>
              <a:t>model</a:t>
            </a:r>
            <a:endParaRPr lang="en-US" dirty="0">
              <a:ea typeface="Yu Mincho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8E6E1D-B388-C1DA-22C5-B69E62DD49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8556" y="2617218"/>
            <a:ext cx="4672047" cy="33051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5F24356-A3E3-A2CF-D372-F5D38D2D5E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376" y="3369675"/>
            <a:ext cx="6062707" cy="165736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6C7BA1A-0515-F069-94CA-69826DE6A967}"/>
              </a:ext>
            </a:extLst>
          </p:cNvPr>
          <p:cNvSpPr txBox="1"/>
          <p:nvPr/>
        </p:nvSpPr>
        <p:spPr>
          <a:xfrm>
            <a:off x="733842" y="6149340"/>
            <a:ext cx="104294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/>
              <a:t>[1] </a:t>
            </a:r>
            <a:r>
              <a:rPr lang="en-GB" sz="11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Lv</a:t>
            </a:r>
            <a:r>
              <a:rPr lang="en-GB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n-GB" sz="11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Xiaoling</a:t>
            </a:r>
            <a:r>
              <a:rPr lang="en-GB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n-GB" sz="11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Minglu</a:t>
            </a:r>
            <a:r>
              <a:rPr lang="en-GB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Zhang, and Hui Li. "Robot control based on voice command." </a:t>
            </a:r>
            <a:r>
              <a:rPr lang="en-GB" sz="11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2008 IEEE International Conference on Automation and Logistics</a:t>
            </a:r>
            <a:r>
              <a:rPr lang="en-GB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IEEE, 2008.</a:t>
            </a:r>
          </a:p>
          <a:p>
            <a:r>
              <a:rPr lang="en-GB" sz="1100" dirty="0">
                <a:solidFill>
                  <a:srgbClr val="222222"/>
                </a:solidFill>
                <a:latin typeface="Arial" panose="020B0604020202020204" pitchFamily="34" charset="0"/>
              </a:rPr>
              <a:t>[2] </a:t>
            </a:r>
            <a:r>
              <a:rPr lang="en-GB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Aron, Jacob. "How innovative is Apple's new voice assistant, Siri?." (2011): 24.</a:t>
            </a:r>
            <a:endParaRPr lang="en-GB" sz="1100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63C93A8-FE58-8638-DE61-D153C14063CA}"/>
              </a:ext>
            </a:extLst>
          </p:cNvPr>
          <p:cNvSpPr txBox="1">
            <a:spLocks/>
          </p:cNvSpPr>
          <p:nvPr/>
        </p:nvSpPr>
        <p:spPr>
          <a:xfrm>
            <a:off x="1028700" y="856158"/>
            <a:ext cx="10134600" cy="690295"/>
          </a:xfrm>
          <a:prstGeom prst="rect">
            <a:avLst/>
          </a:prstGeom>
        </p:spPr>
        <p:txBody>
          <a:bodyPr lIns="109728" tIns="109728" rIns="109728" bIns="91440" anchor="b"/>
          <a:lstStyle>
            <a:lvl1pPr algn="l" defTabSz="914400" rtl="0" eaLnBrk="1" latinLnBrk="0" hangingPunct="1">
              <a:lnSpc>
                <a:spcPct val="113000"/>
              </a:lnSpc>
              <a:spcBef>
                <a:spcPct val="0"/>
              </a:spcBef>
              <a:buNone/>
              <a:defRPr sz="3200" kern="1200" cap="none" spc="14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ea typeface="Yu Mincho"/>
              </a:rPr>
              <a:t>What is Automatic Speech Recognition (</a:t>
            </a:r>
            <a:r>
              <a:rPr lang="en-US" sz="2400" dirty="0">
                <a:solidFill>
                  <a:srgbClr val="EE7700"/>
                </a:solidFill>
                <a:ea typeface="Yu Mincho"/>
              </a:rPr>
              <a:t>ASR</a:t>
            </a:r>
            <a:r>
              <a:rPr lang="en-US" sz="2400" dirty="0">
                <a:ea typeface="Yu Mincho"/>
              </a:rPr>
              <a:t>)?</a:t>
            </a:r>
            <a:endParaRPr lang="en-US" sz="2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9378458-A306-ED4D-BBDB-D05948A61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03362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54D625-7580-0072-5BEC-CB1FCEF7B5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8700" y="1726153"/>
            <a:ext cx="10134600" cy="3969342"/>
          </a:xfrm>
        </p:spPr>
        <p:txBody>
          <a:bodyPr lIns="109728" tIns="109728" rIns="109728" bIns="91440" anchor="t"/>
          <a:lstStyle/>
          <a:p>
            <a:pPr marL="457200" indent="-457200">
              <a:buFont typeface="+mj-lt"/>
              <a:buAutoNum type="arabicPeriod"/>
            </a:pPr>
            <a:r>
              <a:rPr lang="en-GB" dirty="0"/>
              <a:t>Early stopping is a regularization technique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If model performance on dev degrades</a:t>
            </a:r>
          </a:p>
          <a:p>
            <a:pPr lvl="1" indent="0">
              <a:buNone/>
            </a:pPr>
            <a:r>
              <a:rPr lang="en-GB" dirty="0"/>
              <a:t>	-&gt; Stops training of the whole network 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We propose to early stop a layer if its performance degrades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Use a patience value U</a:t>
            </a:r>
          </a:p>
          <a:p>
            <a:pPr marL="731520" lvl="1" indent="-457200">
              <a:buFont typeface="+mj-lt"/>
              <a:buAutoNum type="arabicPeriod"/>
            </a:pPr>
            <a:r>
              <a:rPr lang="en-GB" dirty="0"/>
              <a:t>Performance continue to degrade for U steps</a:t>
            </a:r>
          </a:p>
          <a:p>
            <a:pPr marL="731520" lvl="1" indent="-457200">
              <a:buFont typeface="+mj-lt"/>
              <a:buAutoNum type="arabicPeriod"/>
            </a:pPr>
            <a:r>
              <a:rPr lang="en-GB" dirty="0"/>
              <a:t>Early stop layer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Unlike whole model early stopping, what happens to other layer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63C93A8-FE58-8638-DE61-D153C14063CA}"/>
              </a:ext>
            </a:extLst>
          </p:cNvPr>
          <p:cNvSpPr txBox="1">
            <a:spLocks/>
          </p:cNvSpPr>
          <p:nvPr/>
        </p:nvSpPr>
        <p:spPr>
          <a:xfrm>
            <a:off x="1028700" y="856158"/>
            <a:ext cx="10134600" cy="690295"/>
          </a:xfrm>
          <a:prstGeom prst="rect">
            <a:avLst/>
          </a:prstGeom>
        </p:spPr>
        <p:txBody>
          <a:bodyPr lIns="109728" tIns="109728" rIns="109728" bIns="91440" anchor="b"/>
          <a:lstStyle>
            <a:lvl1pPr algn="l" defTabSz="914400" rtl="0" eaLnBrk="1" latinLnBrk="0" hangingPunct="1">
              <a:lnSpc>
                <a:spcPct val="113000"/>
              </a:lnSpc>
              <a:spcBef>
                <a:spcPct val="0"/>
              </a:spcBef>
              <a:buNone/>
              <a:defRPr sz="3200" kern="1200" cap="none" spc="14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000" dirty="0" err="1">
                <a:ea typeface="Yu Mincho"/>
              </a:rPr>
              <a:t>Layerwise</a:t>
            </a:r>
            <a:r>
              <a:rPr lang="en-GB" sz="2000" dirty="0">
                <a:ea typeface="Yu Mincho"/>
              </a:rPr>
              <a:t> Adaptation by using per-layer loss for automatic layer selection</a:t>
            </a:r>
          </a:p>
          <a:p>
            <a:r>
              <a:rPr lang="en-GB" sz="2400" dirty="0">
                <a:ea typeface="Yu Mincho"/>
              </a:rPr>
              <a:t>Methodology: Early stopping</a:t>
            </a:r>
            <a:endParaRPr lang="en-US" sz="2400" dirty="0">
              <a:ea typeface="Yu Mincho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E570BB8-758B-F73D-D964-27DAD13B71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8824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54D625-7580-0072-5BEC-CB1FCEF7B5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8700" y="1726153"/>
            <a:ext cx="10134600" cy="3969342"/>
          </a:xfrm>
        </p:spPr>
        <p:txBody>
          <a:bodyPr lIns="109728" tIns="109728" rIns="109728" bIns="91440" anchor="t"/>
          <a:lstStyle/>
          <a:p>
            <a:pPr marL="457200" indent="-457200">
              <a:buFont typeface="+mj-lt"/>
              <a:buAutoNum type="arabicPeriod" startAt="5"/>
            </a:pPr>
            <a:r>
              <a:rPr lang="en-GB" dirty="0"/>
              <a:t>Unlike whole model early stopping, what happens to other layers after we early stop a specific layer A?</a:t>
            </a:r>
          </a:p>
          <a:p>
            <a:pPr marL="731520" lvl="1" indent="-457200">
              <a:buFont typeface="+mj-lt"/>
              <a:buAutoNum type="alphaLcParenR"/>
            </a:pPr>
            <a:r>
              <a:rPr lang="en-GB" dirty="0"/>
              <a:t>Other layers still need training</a:t>
            </a:r>
          </a:p>
          <a:p>
            <a:pPr marL="731520" lvl="1" indent="-457200">
              <a:buFont typeface="+mj-lt"/>
              <a:buAutoNum type="alphaLcParenR"/>
            </a:pPr>
            <a:r>
              <a:rPr lang="en-GB" dirty="0"/>
              <a:t>The layer early stopped should not be used as its performance has degraded</a:t>
            </a:r>
          </a:p>
          <a:p>
            <a:pPr marL="731520" lvl="1" indent="-457200">
              <a:buFont typeface="+mj-lt"/>
              <a:buAutoNum type="alphaLcParenR"/>
            </a:pPr>
            <a:r>
              <a:rPr lang="en-GB" dirty="0"/>
              <a:t>Resume training at the point where layer A has the best performance</a:t>
            </a:r>
          </a:p>
          <a:p>
            <a:pPr marL="731520" lvl="1" indent="-457200">
              <a:buFont typeface="+mj-lt"/>
              <a:buAutoNum type="alphaLcParenR"/>
            </a:pPr>
            <a:r>
              <a:rPr lang="en-GB" dirty="0"/>
              <a:t>Resume with layer A </a:t>
            </a:r>
            <a:r>
              <a:rPr lang="en-GB" dirty="0" err="1"/>
              <a:t>freezed</a:t>
            </a:r>
            <a:endParaRPr lang="en-GB" dirty="0"/>
          </a:p>
          <a:p>
            <a:pPr marL="731520" lvl="1" indent="-457200">
              <a:buFont typeface="+mj-lt"/>
              <a:buAutoNum type="alphaLcParenR"/>
            </a:pPr>
            <a:r>
              <a:rPr lang="en-GB" dirty="0"/>
              <a:t>Applies to strategy A and B</a:t>
            </a:r>
          </a:p>
          <a:p>
            <a:pPr marL="457200" indent="-457200">
              <a:buFont typeface="+mj-lt"/>
              <a:buAutoNum type="arabicPeriod" startAt="5"/>
            </a:pPr>
            <a:r>
              <a:rPr lang="en-GB" dirty="0"/>
              <a:t>In strategy C, the layer performance is always degrading</a:t>
            </a:r>
          </a:p>
          <a:p>
            <a:pPr marL="731520" lvl="1" indent="-457200">
              <a:buFont typeface="+mj-lt"/>
              <a:buAutoNum type="arabicPeriod" startAt="5"/>
            </a:pPr>
            <a:r>
              <a:rPr lang="en-GB" dirty="0"/>
              <a:t>Adapt model on target domain, test layer performance in source domain</a:t>
            </a:r>
          </a:p>
          <a:p>
            <a:pPr marL="731520" lvl="1" indent="-457200">
              <a:buFont typeface="+mj-lt"/>
              <a:buAutoNum type="arabicPeriod" startAt="5"/>
            </a:pPr>
            <a:r>
              <a:rPr lang="en-GB" dirty="0"/>
              <a:t>Use a tolerance value R</a:t>
            </a:r>
          </a:p>
          <a:p>
            <a:pPr marL="731520" lvl="1" indent="-457200">
              <a:buFont typeface="+mj-lt"/>
              <a:buAutoNum type="arabicPeriod" startAt="5"/>
            </a:pPr>
            <a:r>
              <a:rPr lang="en-GB" dirty="0"/>
              <a:t>Early stop a layer if its performance has dropped more than R%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63C93A8-FE58-8638-DE61-D153C14063CA}"/>
              </a:ext>
            </a:extLst>
          </p:cNvPr>
          <p:cNvSpPr txBox="1">
            <a:spLocks/>
          </p:cNvSpPr>
          <p:nvPr/>
        </p:nvSpPr>
        <p:spPr>
          <a:xfrm>
            <a:off x="1028700" y="856158"/>
            <a:ext cx="10134600" cy="690295"/>
          </a:xfrm>
          <a:prstGeom prst="rect">
            <a:avLst/>
          </a:prstGeom>
        </p:spPr>
        <p:txBody>
          <a:bodyPr lIns="109728" tIns="109728" rIns="109728" bIns="91440" anchor="b"/>
          <a:lstStyle>
            <a:lvl1pPr algn="l" defTabSz="914400" rtl="0" eaLnBrk="1" latinLnBrk="0" hangingPunct="1">
              <a:lnSpc>
                <a:spcPct val="113000"/>
              </a:lnSpc>
              <a:spcBef>
                <a:spcPct val="0"/>
              </a:spcBef>
              <a:buNone/>
              <a:defRPr sz="3200" kern="1200" cap="none" spc="14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000" dirty="0" err="1">
                <a:ea typeface="Yu Mincho"/>
              </a:rPr>
              <a:t>Layerwise</a:t>
            </a:r>
            <a:r>
              <a:rPr lang="en-GB" sz="2000" dirty="0">
                <a:ea typeface="Yu Mincho"/>
              </a:rPr>
              <a:t> Adaptation by using per-layer loss for automatic layer selection</a:t>
            </a:r>
          </a:p>
          <a:p>
            <a:r>
              <a:rPr lang="en-GB" sz="2400" dirty="0">
                <a:ea typeface="Yu Mincho"/>
              </a:rPr>
              <a:t>Methodology: Early stopping</a:t>
            </a:r>
            <a:endParaRPr lang="en-US" sz="2400" dirty="0">
              <a:ea typeface="Yu Mincho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1F8FEDE-4C22-D8C8-928E-4DB5DA4491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71126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54D625-7580-0072-5BEC-CB1FCEF7B5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8700" y="1726153"/>
            <a:ext cx="10134600" cy="3969342"/>
          </a:xfrm>
        </p:spPr>
        <p:txBody>
          <a:bodyPr lIns="109728" tIns="109728" rIns="109728" bIns="91440" anchor="t"/>
          <a:lstStyle/>
          <a:p>
            <a:pPr marL="457200" indent="-457200">
              <a:buFont typeface="+mj-lt"/>
              <a:buAutoNum type="arabicPeriod"/>
            </a:pPr>
            <a:r>
              <a:rPr lang="en-GB" dirty="0"/>
              <a:t>Encoder layers skip connection are not directly connected to the final loss function</a:t>
            </a:r>
          </a:p>
          <a:p>
            <a:pPr marL="731520" lvl="1" indent="-457200">
              <a:buFont typeface="+mj-lt"/>
              <a:buAutoNum type="alphaLcParenR"/>
            </a:pPr>
            <a:r>
              <a:rPr lang="en-GB" dirty="0"/>
              <a:t>Encoder layer output passed to decoder</a:t>
            </a:r>
          </a:p>
          <a:p>
            <a:pPr marL="731520" lvl="1" indent="-457200">
              <a:buFont typeface="+mj-lt"/>
              <a:buAutoNum type="alphaLcParenR"/>
            </a:pPr>
            <a:r>
              <a:rPr lang="en-GB" dirty="0"/>
              <a:t>Decoder layer output passed to final loss function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Redefine the loss function to include the decoder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63C93A8-FE58-8638-DE61-D153C14063CA}"/>
              </a:ext>
            </a:extLst>
          </p:cNvPr>
          <p:cNvSpPr txBox="1">
            <a:spLocks/>
          </p:cNvSpPr>
          <p:nvPr/>
        </p:nvSpPr>
        <p:spPr>
          <a:xfrm>
            <a:off x="1028700" y="856158"/>
            <a:ext cx="10134600" cy="690295"/>
          </a:xfrm>
          <a:prstGeom prst="rect">
            <a:avLst/>
          </a:prstGeom>
        </p:spPr>
        <p:txBody>
          <a:bodyPr lIns="109728" tIns="109728" rIns="109728" bIns="91440" anchor="b"/>
          <a:lstStyle>
            <a:lvl1pPr algn="l" defTabSz="914400" rtl="0" eaLnBrk="1" latinLnBrk="0" hangingPunct="1">
              <a:lnSpc>
                <a:spcPct val="113000"/>
              </a:lnSpc>
              <a:spcBef>
                <a:spcPct val="0"/>
              </a:spcBef>
              <a:buNone/>
              <a:defRPr sz="3200" kern="1200" cap="none" spc="14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000" dirty="0" err="1">
                <a:ea typeface="Yu Mincho"/>
              </a:rPr>
              <a:t>Layerwise</a:t>
            </a:r>
            <a:r>
              <a:rPr lang="en-GB" sz="2000" dirty="0">
                <a:ea typeface="Yu Mincho"/>
              </a:rPr>
              <a:t> Adaptation by using per-layer loss for automatic layer selection</a:t>
            </a:r>
          </a:p>
          <a:p>
            <a:r>
              <a:rPr lang="en-GB" sz="2400" dirty="0">
                <a:ea typeface="Yu Mincho"/>
              </a:rPr>
              <a:t>Methodology: Evaluate encoder layers performance</a:t>
            </a:r>
            <a:endParaRPr lang="en-US" sz="2400" dirty="0">
              <a:ea typeface="Yu Mincho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E5B2E83-666B-8CF8-2488-AF2253ACEC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700" y="4290305"/>
            <a:ext cx="5062575" cy="18431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8C334D7-8532-DE48-574E-20E8029F74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1726" y="4935628"/>
            <a:ext cx="4967324" cy="552454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3A3A8D5-DED1-DD66-0FEB-A3628DDC7C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28879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54D625-7580-0072-5BEC-CB1FCEF7B5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8700" y="1726153"/>
            <a:ext cx="4368990" cy="4388044"/>
          </a:xfrm>
        </p:spPr>
        <p:txBody>
          <a:bodyPr lIns="109728" tIns="109728" rIns="109728" bIns="91440" anchor="t"/>
          <a:lstStyle/>
          <a:p>
            <a:pPr marL="457200" indent="-457200">
              <a:buFont typeface="+mj-lt"/>
              <a:buAutoNum type="arabicPeriod"/>
            </a:pPr>
            <a:r>
              <a:rPr lang="en-GB" dirty="0"/>
              <a:t>Conformer pretrained on </a:t>
            </a:r>
            <a:r>
              <a:rPr lang="en-GB" dirty="0" err="1"/>
              <a:t>Librispeech</a:t>
            </a:r>
            <a:r>
              <a:rPr lang="en-GB" dirty="0"/>
              <a:t> 100H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Adapted on TTS IMDA2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Baseline:</a:t>
            </a:r>
          </a:p>
          <a:p>
            <a:pPr marL="731520" lvl="1" indent="-457200">
              <a:buFont typeface="+mj-lt"/>
              <a:buAutoNum type="alphaLcParenR"/>
            </a:pPr>
            <a:r>
              <a:rPr lang="en-GB" dirty="0"/>
              <a:t>Full finetuning</a:t>
            </a:r>
          </a:p>
          <a:p>
            <a:pPr marL="731520" lvl="1" indent="-457200">
              <a:buFont typeface="+mj-lt"/>
              <a:buAutoNum type="alphaLcParenR"/>
            </a:pPr>
            <a:r>
              <a:rPr lang="en-GB" dirty="0" err="1"/>
              <a:t>Layerwise</a:t>
            </a:r>
            <a:r>
              <a:rPr lang="en-GB" dirty="0"/>
              <a:t> adaptation w/ heuristic + trail-and-error 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Our approach: Strategy A</a:t>
            </a:r>
          </a:p>
          <a:p>
            <a:pPr marL="731520" lvl="1" indent="-457200">
              <a:buFont typeface="+mj-lt"/>
              <a:buAutoNum type="alphaLcParenR"/>
            </a:pPr>
            <a:r>
              <a:rPr lang="en-GB" dirty="0"/>
              <a:t>Freeze layer if their performance fluctuates</a:t>
            </a:r>
          </a:p>
          <a:p>
            <a:pPr marL="731520" lvl="1" indent="-457200">
              <a:buFont typeface="+mj-lt"/>
              <a:buAutoNum type="alphaLcParenR"/>
            </a:pPr>
            <a:r>
              <a:rPr lang="en-GB" dirty="0"/>
              <a:t>Adapt only layer 1-2, 11-12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63C93A8-FE58-8638-DE61-D153C14063CA}"/>
              </a:ext>
            </a:extLst>
          </p:cNvPr>
          <p:cNvSpPr txBox="1">
            <a:spLocks/>
          </p:cNvSpPr>
          <p:nvPr/>
        </p:nvSpPr>
        <p:spPr>
          <a:xfrm>
            <a:off x="1028700" y="856158"/>
            <a:ext cx="10134600" cy="690295"/>
          </a:xfrm>
          <a:prstGeom prst="rect">
            <a:avLst/>
          </a:prstGeom>
        </p:spPr>
        <p:txBody>
          <a:bodyPr lIns="109728" tIns="109728" rIns="109728" bIns="91440" anchor="b"/>
          <a:lstStyle>
            <a:lvl1pPr algn="l" defTabSz="914400" rtl="0" eaLnBrk="1" latinLnBrk="0" hangingPunct="1">
              <a:lnSpc>
                <a:spcPct val="113000"/>
              </a:lnSpc>
              <a:spcBef>
                <a:spcPct val="0"/>
              </a:spcBef>
              <a:buNone/>
              <a:defRPr sz="3200" kern="1200" cap="none" spc="14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000" dirty="0" err="1">
                <a:ea typeface="Yu Mincho"/>
              </a:rPr>
              <a:t>Layerwise</a:t>
            </a:r>
            <a:r>
              <a:rPr lang="en-GB" sz="2000" dirty="0">
                <a:ea typeface="Yu Mincho"/>
              </a:rPr>
              <a:t> Adaptation by using per-layer loss for automatic layer selection</a:t>
            </a:r>
          </a:p>
          <a:p>
            <a:r>
              <a:rPr lang="en-GB" sz="2400" dirty="0">
                <a:ea typeface="Yu Mincho"/>
              </a:rPr>
              <a:t>Results: Strategy A</a:t>
            </a:r>
            <a:endParaRPr lang="en-US" sz="2400" dirty="0">
              <a:ea typeface="Yu Mincho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39B0709-1D23-E10B-21AF-5CF14FBDC5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0334" y="1640882"/>
            <a:ext cx="5770956" cy="4739933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819CF09-4A2E-8C58-750A-1AD5CABBD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47252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54D625-7580-0072-5BEC-CB1FCEF7B5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8700" y="1726153"/>
            <a:ext cx="2755024" cy="3969342"/>
          </a:xfrm>
        </p:spPr>
        <p:txBody>
          <a:bodyPr lIns="109728" tIns="109728" rIns="109728" bIns="91440" anchor="t"/>
          <a:lstStyle/>
          <a:p>
            <a:pPr marL="457200" indent="-457200">
              <a:buFont typeface="+mj-lt"/>
              <a:buAutoNum type="arabicPeriod"/>
            </a:pPr>
            <a:r>
              <a:rPr lang="en-GB" dirty="0"/>
              <a:t>We train all layers of a model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Estimate the layer performance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Fluctuation observed for layer 3-10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63C93A8-FE58-8638-DE61-D153C14063CA}"/>
              </a:ext>
            </a:extLst>
          </p:cNvPr>
          <p:cNvSpPr txBox="1">
            <a:spLocks/>
          </p:cNvSpPr>
          <p:nvPr/>
        </p:nvSpPr>
        <p:spPr>
          <a:xfrm>
            <a:off x="1028700" y="856158"/>
            <a:ext cx="10134600" cy="690295"/>
          </a:xfrm>
          <a:prstGeom prst="rect">
            <a:avLst/>
          </a:prstGeom>
        </p:spPr>
        <p:txBody>
          <a:bodyPr lIns="109728" tIns="109728" rIns="109728" bIns="91440" anchor="b"/>
          <a:lstStyle>
            <a:lvl1pPr algn="l" defTabSz="914400" rtl="0" eaLnBrk="1" latinLnBrk="0" hangingPunct="1">
              <a:lnSpc>
                <a:spcPct val="113000"/>
              </a:lnSpc>
              <a:spcBef>
                <a:spcPct val="0"/>
              </a:spcBef>
              <a:buNone/>
              <a:defRPr sz="3200" kern="1200" cap="none" spc="14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000" dirty="0" err="1">
                <a:ea typeface="Yu Mincho"/>
              </a:rPr>
              <a:t>Layerwise</a:t>
            </a:r>
            <a:r>
              <a:rPr lang="en-GB" sz="2000" dirty="0">
                <a:ea typeface="Yu Mincho"/>
              </a:rPr>
              <a:t> Adaptation by using per-layer loss for automatic layer selection</a:t>
            </a:r>
          </a:p>
          <a:p>
            <a:r>
              <a:rPr lang="en-GB" sz="2400" dirty="0">
                <a:ea typeface="Yu Mincho"/>
              </a:rPr>
              <a:t>Results: Strategy A</a:t>
            </a:r>
            <a:endParaRPr lang="en-US" sz="2400" dirty="0">
              <a:ea typeface="Yu Mincho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196255-382B-B081-B622-F4C0A8B464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7147" y="2068437"/>
            <a:ext cx="8072401" cy="4570042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8CEB355-355D-4D99-2D9B-F08C3D311D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75483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54D625-7580-0072-5BEC-CB1FCEF7B5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8699" y="1726153"/>
            <a:ext cx="9685547" cy="4388044"/>
          </a:xfrm>
        </p:spPr>
        <p:txBody>
          <a:bodyPr lIns="109728" tIns="109728" rIns="109728" bIns="91440" anchor="t"/>
          <a:lstStyle/>
          <a:p>
            <a:pPr marL="457200" indent="-457200">
              <a:buFont typeface="+mj-lt"/>
              <a:buAutoNum type="arabicPeriod"/>
            </a:pPr>
            <a:r>
              <a:rPr lang="en-GB" dirty="0"/>
              <a:t>Pretrained model: Whisper-small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Adapted on AISHELL-1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Baseline:</a:t>
            </a:r>
          </a:p>
          <a:p>
            <a:pPr marL="731520" lvl="1" indent="-457200">
              <a:buFont typeface="+mj-lt"/>
              <a:buAutoNum type="alphaLcParenR"/>
            </a:pPr>
            <a:r>
              <a:rPr lang="en-GB" dirty="0"/>
              <a:t>Full finetuning</a:t>
            </a:r>
          </a:p>
          <a:p>
            <a:pPr marL="731520" lvl="1" indent="-457200">
              <a:buFont typeface="+mj-lt"/>
              <a:buAutoNum type="alphaLcParenR"/>
            </a:pPr>
            <a:r>
              <a:rPr lang="en-GB" dirty="0"/>
              <a:t>We neglect </a:t>
            </a:r>
            <a:r>
              <a:rPr lang="en-GB" dirty="0" err="1"/>
              <a:t>layerwise</a:t>
            </a:r>
            <a:r>
              <a:rPr lang="en-GB" dirty="0"/>
              <a:t> adaptation as it is too expensive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Our approach: Strategy B</a:t>
            </a:r>
          </a:p>
          <a:p>
            <a:pPr marL="731520" lvl="1" indent="-457200">
              <a:buFont typeface="+mj-lt"/>
              <a:buAutoNum type="alphaLcParenR"/>
            </a:pPr>
            <a:r>
              <a:rPr lang="en-GB" dirty="0"/>
              <a:t>Early stop layer if their performance degrades in target domain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63C93A8-FE58-8638-DE61-D153C14063CA}"/>
              </a:ext>
            </a:extLst>
          </p:cNvPr>
          <p:cNvSpPr txBox="1">
            <a:spLocks/>
          </p:cNvSpPr>
          <p:nvPr/>
        </p:nvSpPr>
        <p:spPr>
          <a:xfrm>
            <a:off x="1028700" y="856158"/>
            <a:ext cx="10134600" cy="690295"/>
          </a:xfrm>
          <a:prstGeom prst="rect">
            <a:avLst/>
          </a:prstGeom>
        </p:spPr>
        <p:txBody>
          <a:bodyPr lIns="109728" tIns="109728" rIns="109728" bIns="91440" anchor="b"/>
          <a:lstStyle>
            <a:lvl1pPr algn="l" defTabSz="914400" rtl="0" eaLnBrk="1" latinLnBrk="0" hangingPunct="1">
              <a:lnSpc>
                <a:spcPct val="113000"/>
              </a:lnSpc>
              <a:spcBef>
                <a:spcPct val="0"/>
              </a:spcBef>
              <a:buNone/>
              <a:defRPr sz="3200" kern="1200" cap="none" spc="14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000" dirty="0" err="1">
                <a:ea typeface="Yu Mincho"/>
              </a:rPr>
              <a:t>Layerwise</a:t>
            </a:r>
            <a:r>
              <a:rPr lang="en-GB" sz="2000" dirty="0">
                <a:ea typeface="Yu Mincho"/>
              </a:rPr>
              <a:t> Adaptation by using per-layer loss for automatic layer selection</a:t>
            </a:r>
          </a:p>
          <a:p>
            <a:r>
              <a:rPr lang="en-GB" sz="2400" dirty="0">
                <a:ea typeface="Yu Mincho"/>
              </a:rPr>
              <a:t>Results: Strategy B</a:t>
            </a:r>
            <a:endParaRPr lang="en-US" sz="2400" dirty="0">
              <a:ea typeface="Yu Mincho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6B01B5-F697-7549-65FE-DD0DB8CFE7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6026" y="4848342"/>
            <a:ext cx="4637569" cy="1610699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A8D6F9A-0848-3B53-8C0E-657AC8D99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69946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54D625-7580-0072-5BEC-CB1FCEF7B5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8700" y="1234977"/>
            <a:ext cx="9685547" cy="4388044"/>
          </a:xfrm>
        </p:spPr>
        <p:txBody>
          <a:bodyPr lIns="109728" tIns="109728" rIns="109728" bIns="91440" anchor="t"/>
          <a:lstStyle/>
          <a:p>
            <a:pPr marL="457200" indent="-457200">
              <a:buFont typeface="+mj-lt"/>
              <a:buAutoNum type="arabicPeriod"/>
            </a:pPr>
            <a:r>
              <a:rPr lang="en-GB" sz="1600" dirty="0"/>
              <a:t>Pretrained model: Whisper-small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1600" dirty="0"/>
              <a:t>Adapted on AISHELL-1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1600" dirty="0"/>
              <a:t>Baseline:</a:t>
            </a:r>
          </a:p>
          <a:p>
            <a:pPr marL="731520" lvl="1" indent="-457200">
              <a:buFont typeface="+mj-lt"/>
              <a:buAutoNum type="alphaLcParenR"/>
            </a:pPr>
            <a:r>
              <a:rPr lang="en-GB" sz="1400" dirty="0"/>
              <a:t>Full finetuning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1600" dirty="0"/>
              <a:t>Our approach: Strategy B</a:t>
            </a:r>
          </a:p>
          <a:p>
            <a:pPr marL="731520" lvl="1" indent="-457200">
              <a:buFont typeface="+mj-lt"/>
              <a:buAutoNum type="alphaLcParenR"/>
            </a:pPr>
            <a:r>
              <a:rPr lang="en-GB" sz="1400" dirty="0"/>
              <a:t>Early stop layer if their performance degrades in source domain</a:t>
            </a:r>
          </a:p>
          <a:p>
            <a:pPr marL="731520" lvl="1" indent="-457200">
              <a:buFont typeface="+mj-lt"/>
              <a:buAutoNum type="alphaLcParenR"/>
            </a:pPr>
            <a:r>
              <a:rPr lang="en-GB" sz="1400" dirty="0"/>
              <a:t>Select only 5 audio samples from source domain as dev set</a:t>
            </a:r>
            <a:endParaRPr lang="en-GB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63C93A8-FE58-8638-DE61-D153C14063CA}"/>
              </a:ext>
            </a:extLst>
          </p:cNvPr>
          <p:cNvSpPr txBox="1">
            <a:spLocks/>
          </p:cNvSpPr>
          <p:nvPr/>
        </p:nvSpPr>
        <p:spPr>
          <a:xfrm>
            <a:off x="1028700" y="477785"/>
            <a:ext cx="10134600" cy="690295"/>
          </a:xfrm>
          <a:prstGeom prst="rect">
            <a:avLst/>
          </a:prstGeom>
        </p:spPr>
        <p:txBody>
          <a:bodyPr lIns="109728" tIns="109728" rIns="109728" bIns="91440" anchor="b"/>
          <a:lstStyle>
            <a:lvl1pPr algn="l" defTabSz="914400" rtl="0" eaLnBrk="1" latinLnBrk="0" hangingPunct="1">
              <a:lnSpc>
                <a:spcPct val="113000"/>
              </a:lnSpc>
              <a:spcBef>
                <a:spcPct val="0"/>
              </a:spcBef>
              <a:buNone/>
              <a:defRPr sz="3200" kern="1200" cap="none" spc="14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000" dirty="0" err="1">
                <a:ea typeface="Yu Mincho"/>
              </a:rPr>
              <a:t>Layerwise</a:t>
            </a:r>
            <a:r>
              <a:rPr lang="en-GB" sz="2000" dirty="0">
                <a:ea typeface="Yu Mincho"/>
              </a:rPr>
              <a:t> Adaptation by using per-layer loss for automatic layer selection</a:t>
            </a:r>
          </a:p>
          <a:p>
            <a:r>
              <a:rPr lang="en-GB" sz="2400" dirty="0">
                <a:ea typeface="Yu Mincho"/>
              </a:rPr>
              <a:t>Results: Strategy C</a:t>
            </a:r>
            <a:endParaRPr lang="en-US" sz="2400" dirty="0">
              <a:ea typeface="Yu Mincho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1CDBFE-2FA3-847C-425E-5030FB4C71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7357" y="3979033"/>
            <a:ext cx="6877639" cy="270277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115718D-8EA2-F12F-DCDC-A0DFE2EFC3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37276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F10289-2173-ACBB-AEA5-5A40BA75F8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723900"/>
            <a:ext cx="10134600" cy="707609"/>
          </a:xfrm>
        </p:spPr>
        <p:txBody>
          <a:bodyPr/>
          <a:lstStyle/>
          <a:p>
            <a:r>
              <a:rPr lang="en-GB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34BBD3-C5D6-44DA-C916-B4343F1220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9332" y="1638487"/>
            <a:ext cx="10134600" cy="3969342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GB" dirty="0"/>
              <a:t>This thesis focused on</a:t>
            </a:r>
          </a:p>
          <a:p>
            <a:pPr marL="731520" lvl="1" indent="-457200">
              <a:buFont typeface="+mj-lt"/>
              <a:buAutoNum type="alphaLcParenR"/>
            </a:pPr>
            <a:r>
              <a:rPr lang="en-GB" dirty="0"/>
              <a:t>TTS synthesized data </a:t>
            </a:r>
            <a:r>
              <a:rPr lang="en-GB" dirty="0" err="1"/>
              <a:t>adpatation</a:t>
            </a:r>
            <a:endParaRPr lang="en-GB" dirty="0"/>
          </a:p>
          <a:p>
            <a:pPr marL="731520" lvl="1" indent="-457200">
              <a:buFont typeface="+mj-lt"/>
              <a:buAutoNum type="alphaLcParenR"/>
            </a:pPr>
            <a:r>
              <a:rPr lang="en-GB" dirty="0" err="1"/>
              <a:t>Layerwise</a:t>
            </a:r>
            <a:r>
              <a:rPr lang="en-GB" dirty="0"/>
              <a:t> adaptation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 err="1"/>
              <a:t>Layerwise</a:t>
            </a:r>
            <a:r>
              <a:rPr lang="en-GB" dirty="0"/>
              <a:t> adaptation</a:t>
            </a:r>
          </a:p>
          <a:p>
            <a:pPr marL="731520" lvl="1" indent="-457200">
              <a:buFont typeface="+mj-lt"/>
              <a:buAutoNum type="alphaLcParenR"/>
            </a:pPr>
            <a:r>
              <a:rPr lang="en-GB" dirty="0"/>
              <a:t>Expensive search for optimal layers to adapt</a:t>
            </a:r>
          </a:p>
          <a:p>
            <a:pPr marL="731520" lvl="1" indent="-457200">
              <a:buFont typeface="+mj-lt"/>
              <a:buAutoNum type="alphaLcParenR"/>
            </a:pPr>
            <a:r>
              <a:rPr lang="en-GB" dirty="0"/>
              <a:t>We show an automatic way to select layers</a:t>
            </a:r>
          </a:p>
          <a:p>
            <a:pPr marL="731520" lvl="1" indent="-457200">
              <a:buFont typeface="+mj-lt"/>
              <a:buAutoNum type="alphaLcParenR"/>
            </a:pPr>
            <a:r>
              <a:rPr lang="en-GB" dirty="0"/>
              <a:t>Our method outperform baseline results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TTS synthesized data adaptation</a:t>
            </a:r>
          </a:p>
          <a:p>
            <a:pPr marL="731520" lvl="1" indent="-457200">
              <a:buFont typeface="+mj-lt"/>
              <a:buAutoNum type="alphaLcParenR"/>
            </a:pPr>
            <a:r>
              <a:rPr lang="en-GB" dirty="0"/>
              <a:t>TTS data diversity only improved by multi-speaker TTS previously</a:t>
            </a:r>
          </a:p>
          <a:p>
            <a:pPr marL="731520" lvl="1" indent="-457200">
              <a:buFont typeface="+mj-lt"/>
              <a:buAutoNum type="alphaLcParenR"/>
            </a:pPr>
            <a:r>
              <a:rPr lang="en-GB" dirty="0"/>
              <a:t>We explore improving the diversity with multiple TTS</a:t>
            </a:r>
          </a:p>
          <a:p>
            <a:pPr marL="731520" lvl="1" indent="-457200">
              <a:buFont typeface="+mj-lt"/>
              <a:buAutoNum type="alphaLcParenR"/>
            </a:pPr>
            <a:r>
              <a:rPr lang="en-GB" dirty="0"/>
              <a:t>Our method outperform baseline 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AC2EC7-923B-88EE-29D9-A4CF76C23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84081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F10289-2173-ACBB-AEA5-5A40BA75F8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723901"/>
            <a:ext cx="10134600" cy="789590"/>
          </a:xfrm>
        </p:spPr>
        <p:txBody>
          <a:bodyPr/>
          <a:lstStyle/>
          <a:p>
            <a:r>
              <a:rPr lang="en-GB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34BBD3-C5D6-44DA-C916-B4343F1220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8700" y="1701550"/>
            <a:ext cx="10134600" cy="3969342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GB" dirty="0" err="1"/>
              <a:t>Layerwise</a:t>
            </a:r>
            <a:r>
              <a:rPr lang="en-GB" dirty="0"/>
              <a:t> adaptation</a:t>
            </a:r>
          </a:p>
          <a:p>
            <a:pPr marL="731520" lvl="1" indent="-457200">
              <a:buFont typeface="+mj-lt"/>
              <a:buAutoNum type="alphaLcParenR"/>
            </a:pPr>
            <a:r>
              <a:rPr lang="en-GB" dirty="0"/>
              <a:t>Our work only applies to Residual Networks</a:t>
            </a:r>
          </a:p>
          <a:p>
            <a:pPr marL="731520" lvl="1" indent="-457200">
              <a:buFont typeface="+mj-lt"/>
              <a:buAutoNum type="alphaLcParenR"/>
            </a:pPr>
            <a:r>
              <a:rPr lang="en-GB" dirty="0"/>
              <a:t>Layer performance may be estimated by adding extra classification heads to each layer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TTS synthesized data adaptation</a:t>
            </a:r>
          </a:p>
          <a:p>
            <a:pPr marL="731520" lvl="1" indent="-457200">
              <a:buFont typeface="+mj-lt"/>
              <a:buAutoNum type="alphaLcParenR"/>
            </a:pPr>
            <a:r>
              <a:rPr lang="en-GB" dirty="0"/>
              <a:t>Our work only use 2 TTS systems to improve data diversity</a:t>
            </a:r>
          </a:p>
          <a:p>
            <a:pPr marL="731520" lvl="1" indent="-457200">
              <a:buFont typeface="+mj-lt"/>
              <a:buAutoNum type="alphaLcParenR"/>
            </a:pPr>
            <a:r>
              <a:rPr lang="en-GB" dirty="0"/>
              <a:t>Experiments of using more TTS systems and a study on each of their contribution to adaptation can be conducted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30AAAA-523F-3863-399A-032AC29B9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5692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54D625-7580-0072-5BEC-CB1FCEF7B5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8700" y="1726153"/>
            <a:ext cx="10134600" cy="3969342"/>
          </a:xfrm>
        </p:spPr>
        <p:txBody>
          <a:bodyPr lIns="109728" tIns="109728" rIns="109728" bIns="91440" anchor="t"/>
          <a:lstStyle/>
          <a:p>
            <a:r>
              <a:rPr lang="en-US" dirty="0">
                <a:ea typeface="Yu Mincho"/>
              </a:rPr>
              <a:t>Development of ASR systems:</a:t>
            </a:r>
          </a:p>
        </p:txBody>
      </p:sp>
      <p:pic>
        <p:nvPicPr>
          <p:cNvPr id="4" name="Picture 2">
            <a:hlinkClick r:id="rId2"/>
            <a:extLst>
              <a:ext uri="{FF2B5EF4-FFF2-40B4-BE49-F238E27FC236}">
                <a16:creationId xmlns:a16="http://schemas.microsoft.com/office/drawing/2014/main" id="{B2B30420-BCD3-643F-09F5-E79ECAFBE0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547" y="2254851"/>
            <a:ext cx="10781969" cy="4401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7D8FC70A-CCA7-B2D0-F0CB-056D1D391534}"/>
              </a:ext>
            </a:extLst>
          </p:cNvPr>
          <p:cNvSpPr txBox="1">
            <a:spLocks/>
          </p:cNvSpPr>
          <p:nvPr/>
        </p:nvSpPr>
        <p:spPr>
          <a:xfrm>
            <a:off x="1028700" y="856158"/>
            <a:ext cx="10134600" cy="690295"/>
          </a:xfrm>
          <a:prstGeom prst="rect">
            <a:avLst/>
          </a:prstGeom>
        </p:spPr>
        <p:txBody>
          <a:bodyPr lIns="109728" tIns="109728" rIns="109728" bIns="91440" anchor="b"/>
          <a:lstStyle>
            <a:lvl1pPr algn="l" defTabSz="914400" rtl="0" eaLnBrk="1" latinLnBrk="0" hangingPunct="1">
              <a:lnSpc>
                <a:spcPct val="113000"/>
              </a:lnSpc>
              <a:spcBef>
                <a:spcPct val="0"/>
              </a:spcBef>
              <a:buNone/>
              <a:defRPr sz="3200" kern="1200" cap="none" spc="14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ea typeface="Yu Mincho"/>
              </a:rPr>
              <a:t>From statistical to end-to-end ASR models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C3C94B7-1263-FB82-236D-2397125404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9826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54D625-7580-0072-5BEC-CB1FCEF7B5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8700" y="1726153"/>
            <a:ext cx="10134600" cy="3969342"/>
          </a:xfrm>
        </p:spPr>
        <p:txBody>
          <a:bodyPr lIns="109728" tIns="109728" rIns="109728" bIns="91440" anchor="t"/>
          <a:lstStyle/>
          <a:p>
            <a:r>
              <a:rPr lang="en-GB" dirty="0">
                <a:ea typeface="Yu Mincho"/>
              </a:rPr>
              <a:t>Title: Domain Adaptation approaches for </a:t>
            </a:r>
            <a:r>
              <a:rPr lang="en-GB" sz="3200" b="1" dirty="0">
                <a:solidFill>
                  <a:srgbClr val="EE7700"/>
                </a:solidFill>
                <a:ea typeface="Yu Mincho"/>
              </a:rPr>
              <a:t>end2end</a:t>
            </a:r>
            <a:r>
              <a:rPr lang="en-GB" dirty="0">
                <a:solidFill>
                  <a:srgbClr val="EE7700"/>
                </a:solidFill>
                <a:ea typeface="Yu Mincho"/>
              </a:rPr>
              <a:t> </a:t>
            </a:r>
            <a:r>
              <a:rPr lang="en-GB" dirty="0">
                <a:solidFill>
                  <a:schemeClr val="tx1"/>
                </a:solidFill>
                <a:ea typeface="Yu Mincho"/>
              </a:rPr>
              <a:t>ASR </a:t>
            </a:r>
            <a:r>
              <a:rPr lang="en-GB" dirty="0">
                <a:ea typeface="Yu Mincho"/>
              </a:rPr>
              <a:t>model</a:t>
            </a:r>
            <a:endParaRPr lang="en-US" dirty="0">
              <a:ea typeface="Yu Mincho"/>
            </a:endParaRPr>
          </a:p>
          <a:p>
            <a:endParaRPr lang="en-US" dirty="0">
              <a:solidFill>
                <a:srgbClr val="EE77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6C7BA1A-0515-F069-94CA-69826DE6A967}"/>
              </a:ext>
            </a:extLst>
          </p:cNvPr>
          <p:cNvSpPr txBox="1"/>
          <p:nvPr/>
        </p:nvSpPr>
        <p:spPr>
          <a:xfrm>
            <a:off x="733842" y="6283425"/>
            <a:ext cx="1101619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/>
              <a:t>[1]</a:t>
            </a:r>
            <a:r>
              <a:rPr lang="en-GB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William Chan, Navdeep </a:t>
            </a:r>
            <a:r>
              <a:rPr lang="en-GB" sz="11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Jaitly</a:t>
            </a:r>
            <a:r>
              <a:rPr lang="en-GB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Quoc V Le, and Oriol </a:t>
            </a:r>
            <a:r>
              <a:rPr lang="en-GB" sz="11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Vinyals</a:t>
            </a:r>
            <a:r>
              <a:rPr lang="en-GB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Listen, attend and spell. </a:t>
            </a:r>
            <a:r>
              <a:rPr lang="en-GB" sz="11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arXiv</a:t>
            </a:r>
            <a:r>
              <a:rPr lang="en-GB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preprint arXiv:1508.01211, 2015</a:t>
            </a:r>
          </a:p>
          <a:p>
            <a:r>
              <a:rPr lang="en-GB" sz="1100" dirty="0">
                <a:solidFill>
                  <a:srgbClr val="222222"/>
                </a:solidFill>
                <a:latin typeface="Arial" panose="020B0604020202020204" pitchFamily="34" charset="0"/>
              </a:rPr>
              <a:t>[2] Ashish Vaswani, Noam </a:t>
            </a:r>
            <a:r>
              <a:rPr lang="en-GB" sz="1100" dirty="0" err="1">
                <a:solidFill>
                  <a:srgbClr val="222222"/>
                </a:solidFill>
                <a:latin typeface="Arial" panose="020B0604020202020204" pitchFamily="34" charset="0"/>
              </a:rPr>
              <a:t>Shazeer</a:t>
            </a:r>
            <a:r>
              <a:rPr lang="en-GB" sz="1100" dirty="0">
                <a:solidFill>
                  <a:srgbClr val="222222"/>
                </a:solidFill>
                <a:latin typeface="Arial" panose="020B0604020202020204" pitchFamily="34" charset="0"/>
              </a:rPr>
              <a:t>, Niki Parmar, Jakob </a:t>
            </a:r>
            <a:r>
              <a:rPr lang="en-GB" sz="1100" dirty="0" err="1">
                <a:solidFill>
                  <a:srgbClr val="222222"/>
                </a:solidFill>
                <a:latin typeface="Arial" panose="020B0604020202020204" pitchFamily="34" charset="0"/>
              </a:rPr>
              <a:t>Uszkoreit</a:t>
            </a:r>
            <a:r>
              <a:rPr lang="en-GB" sz="1100" dirty="0">
                <a:solidFill>
                  <a:srgbClr val="222222"/>
                </a:solidFill>
                <a:latin typeface="Arial" panose="020B0604020202020204" pitchFamily="34" charset="0"/>
              </a:rPr>
              <a:t>, </a:t>
            </a:r>
            <a:r>
              <a:rPr lang="en-GB" sz="1100" dirty="0" err="1">
                <a:solidFill>
                  <a:srgbClr val="222222"/>
                </a:solidFill>
                <a:latin typeface="Arial" panose="020B0604020202020204" pitchFamily="34" charset="0"/>
              </a:rPr>
              <a:t>Llion</a:t>
            </a:r>
            <a:r>
              <a:rPr lang="en-GB" sz="1100" dirty="0">
                <a:solidFill>
                  <a:srgbClr val="222222"/>
                </a:solidFill>
                <a:latin typeface="Arial" panose="020B0604020202020204" pitchFamily="34" charset="0"/>
              </a:rPr>
              <a:t> Jones, Aidan N Gomez, Lukasz Kaiser, and Illia </a:t>
            </a:r>
            <a:r>
              <a:rPr lang="en-GB" sz="1100" dirty="0" err="1">
                <a:solidFill>
                  <a:srgbClr val="222222"/>
                </a:solidFill>
                <a:latin typeface="Arial" panose="020B0604020202020204" pitchFamily="34" charset="0"/>
              </a:rPr>
              <a:t>Polosukhin</a:t>
            </a:r>
            <a:r>
              <a:rPr lang="en-GB" sz="1100" dirty="0">
                <a:solidFill>
                  <a:srgbClr val="222222"/>
                </a:solidFill>
                <a:latin typeface="Arial" panose="020B0604020202020204" pitchFamily="34" charset="0"/>
              </a:rPr>
              <a:t>. Attention is all you need. Advances in neural information processing systems, 30, 201</a:t>
            </a:r>
            <a:endParaRPr lang="en-GB" sz="1100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63C93A8-FE58-8638-DE61-D153C14063CA}"/>
              </a:ext>
            </a:extLst>
          </p:cNvPr>
          <p:cNvSpPr txBox="1">
            <a:spLocks/>
          </p:cNvSpPr>
          <p:nvPr/>
        </p:nvSpPr>
        <p:spPr>
          <a:xfrm>
            <a:off x="1028700" y="856158"/>
            <a:ext cx="10134600" cy="690295"/>
          </a:xfrm>
          <a:prstGeom prst="rect">
            <a:avLst/>
          </a:prstGeom>
        </p:spPr>
        <p:txBody>
          <a:bodyPr lIns="109728" tIns="109728" rIns="109728" bIns="91440" anchor="b"/>
          <a:lstStyle>
            <a:lvl1pPr algn="l" defTabSz="914400" rtl="0" eaLnBrk="1" latinLnBrk="0" hangingPunct="1">
              <a:lnSpc>
                <a:spcPct val="113000"/>
              </a:lnSpc>
              <a:spcBef>
                <a:spcPct val="0"/>
              </a:spcBef>
              <a:buNone/>
              <a:defRPr sz="3200" kern="1200" cap="none" spc="14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ea typeface="Yu Mincho"/>
              </a:rPr>
              <a:t>What is </a:t>
            </a:r>
            <a:r>
              <a:rPr lang="en-US" sz="2400" dirty="0">
                <a:solidFill>
                  <a:srgbClr val="EE7700"/>
                </a:solidFill>
                <a:ea typeface="Yu Mincho"/>
              </a:rPr>
              <a:t>end-to-en</a:t>
            </a:r>
            <a:r>
              <a:rPr lang="en-US" altLang="zh-CN" sz="2400" dirty="0">
                <a:solidFill>
                  <a:srgbClr val="EE7700"/>
                </a:solidFill>
                <a:ea typeface="Yu Mincho"/>
              </a:rPr>
              <a:t>d</a:t>
            </a:r>
            <a:r>
              <a:rPr lang="en-US" altLang="zh-CN" sz="2400" dirty="0">
                <a:ea typeface="Yu Mincho"/>
              </a:rPr>
              <a:t>?</a:t>
            </a:r>
            <a:endParaRPr lang="en-US" sz="2400" dirty="0">
              <a:ea typeface="Yu Mincho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C7785E3-8B9B-A8B5-733A-2FFC6FC05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4145DE5-CCE0-62E0-B2F8-468FDE04AE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555" y="2460402"/>
            <a:ext cx="4981775" cy="368893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E49F5D-55DF-3478-EBBB-856D11C3E8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581" y="3557316"/>
            <a:ext cx="4925691" cy="1338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2837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54D625-7580-0072-5BEC-CB1FCEF7B5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8700" y="1726153"/>
            <a:ext cx="10134600" cy="3969342"/>
          </a:xfrm>
        </p:spPr>
        <p:txBody>
          <a:bodyPr lIns="109728" tIns="109728" rIns="109728" bIns="91440" anchor="t"/>
          <a:lstStyle/>
          <a:p>
            <a:pPr marL="457200" indent="-457200">
              <a:buFont typeface="+mj-lt"/>
              <a:buAutoNum type="arabicPeriod"/>
            </a:pPr>
            <a:r>
              <a:rPr lang="en-US" dirty="0">
                <a:ea typeface="Yu Mincho"/>
              </a:rPr>
              <a:t>ASR is an active research field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DBA8124-9CD1-9E2A-7F4D-976BE402B9D3}"/>
              </a:ext>
            </a:extLst>
          </p:cNvPr>
          <p:cNvSpPr txBox="1">
            <a:spLocks/>
          </p:cNvSpPr>
          <p:nvPr/>
        </p:nvSpPr>
        <p:spPr>
          <a:xfrm>
            <a:off x="1028700" y="856158"/>
            <a:ext cx="10134600" cy="690295"/>
          </a:xfrm>
          <a:prstGeom prst="rect">
            <a:avLst/>
          </a:prstGeom>
        </p:spPr>
        <p:txBody>
          <a:bodyPr lIns="109728" tIns="109728" rIns="109728" bIns="91440" anchor="b"/>
          <a:lstStyle>
            <a:lvl1pPr algn="l" defTabSz="914400" rtl="0" eaLnBrk="1" latinLnBrk="0" hangingPunct="1">
              <a:lnSpc>
                <a:spcPct val="113000"/>
              </a:lnSpc>
              <a:spcBef>
                <a:spcPct val="0"/>
              </a:spcBef>
              <a:buNone/>
              <a:defRPr sz="3200" kern="1200" cap="none" spc="14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Recent progress in ASR</a:t>
            </a:r>
            <a:endParaRPr lang="en-US" sz="2400" dirty="0">
              <a:ea typeface="Yu Mincho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D53C654-E5F3-A013-FBC1-36D0F4EE2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84B8BF-B10B-6FCE-EF99-5EC130B8E1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112" y="2334806"/>
            <a:ext cx="10696653" cy="3224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131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54D625-7580-0072-5BEC-CB1FCEF7B5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3950" y="1382960"/>
            <a:ext cx="5783615" cy="3969342"/>
          </a:xfrm>
        </p:spPr>
        <p:txBody>
          <a:bodyPr lIns="109728" tIns="109728" rIns="109728" bIns="91440" anchor="t"/>
          <a:lstStyle/>
          <a:p>
            <a:pPr marL="342900" indent="-342900">
              <a:buFont typeface="+mj-lt"/>
              <a:buAutoNum type="arabicPeriod"/>
            </a:pPr>
            <a:r>
              <a:rPr lang="en-GB" sz="1800" dirty="0">
                <a:ea typeface="Yu Mincho"/>
              </a:rPr>
              <a:t>OpenAI has released Whisper [1]</a:t>
            </a:r>
          </a:p>
          <a:p>
            <a:pPr marL="617220" lvl="1" indent="-342900">
              <a:buFont typeface="+mj-lt"/>
              <a:buAutoNum type="alphaLcParenR"/>
            </a:pPr>
            <a:r>
              <a:rPr lang="en-GB" sz="1600" dirty="0">
                <a:ea typeface="Yu Mincho"/>
              </a:rPr>
              <a:t>Multilingual ASR (1000+ languages)</a:t>
            </a:r>
          </a:p>
          <a:p>
            <a:pPr marL="617220" lvl="1" indent="-342900">
              <a:buFont typeface="+mj-lt"/>
              <a:buAutoNum type="alphaLcParenR"/>
            </a:pPr>
            <a:r>
              <a:rPr lang="en-GB" sz="1600" dirty="0">
                <a:ea typeface="Yu Mincho"/>
              </a:rPr>
              <a:t>Released in 2022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1800" dirty="0" err="1">
                <a:ea typeface="Yu Mincho"/>
              </a:rPr>
              <a:t>MetaAI</a:t>
            </a:r>
            <a:r>
              <a:rPr lang="en-GB" sz="1800" dirty="0">
                <a:ea typeface="Yu Mincho"/>
              </a:rPr>
              <a:t> has released MMS [2]</a:t>
            </a:r>
          </a:p>
          <a:p>
            <a:pPr marL="617220" lvl="1" indent="-342900">
              <a:buFont typeface="+mj-lt"/>
              <a:buAutoNum type="alphaLcParenR"/>
            </a:pPr>
            <a:r>
              <a:rPr lang="en-GB" sz="1600" dirty="0">
                <a:ea typeface="Yu Mincho"/>
              </a:rPr>
              <a:t>Released in 2023</a:t>
            </a:r>
          </a:p>
          <a:p>
            <a:pPr marL="617220" lvl="1" indent="-342900">
              <a:buFont typeface="+mj-lt"/>
              <a:buAutoNum type="alphaLcParenR"/>
            </a:pPr>
            <a:r>
              <a:rPr lang="en-GB" sz="1600" dirty="0">
                <a:ea typeface="Yu Mincho"/>
              </a:rPr>
              <a:t>Multilingual ASR (1000+ languages)</a:t>
            </a:r>
          </a:p>
        </p:txBody>
      </p:sp>
      <p:pic>
        <p:nvPicPr>
          <p:cNvPr id="7" name="Picture 6">
            <a:hlinkClick r:id="rId2"/>
            <a:extLst>
              <a:ext uri="{FF2B5EF4-FFF2-40B4-BE49-F238E27FC236}">
                <a16:creationId xmlns:a16="http://schemas.microsoft.com/office/drawing/2014/main" id="{6ECCED18-6C5B-63FF-0D91-0CBB4BCB23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2298" y="2433296"/>
            <a:ext cx="4973009" cy="3689158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976425AF-E122-D567-AC70-DED4B16335A9}"/>
              </a:ext>
            </a:extLst>
          </p:cNvPr>
          <p:cNvSpPr txBox="1">
            <a:spLocks/>
          </p:cNvSpPr>
          <p:nvPr/>
        </p:nvSpPr>
        <p:spPr>
          <a:xfrm>
            <a:off x="940413" y="390398"/>
            <a:ext cx="10134600" cy="690295"/>
          </a:xfrm>
          <a:prstGeom prst="rect">
            <a:avLst/>
          </a:prstGeom>
        </p:spPr>
        <p:txBody>
          <a:bodyPr lIns="109728" tIns="109728" rIns="109728" bIns="91440" anchor="b"/>
          <a:lstStyle>
            <a:lvl1pPr algn="l" defTabSz="914400" rtl="0" eaLnBrk="1" latinLnBrk="0" hangingPunct="1">
              <a:lnSpc>
                <a:spcPct val="113000"/>
              </a:lnSpc>
              <a:spcBef>
                <a:spcPct val="0"/>
              </a:spcBef>
              <a:buNone/>
              <a:defRPr sz="3200" kern="1200" cap="none" spc="14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Recent progress in ASR: Massively large ASR model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BCFB66-906F-2413-0308-7C7819E1A721}"/>
              </a:ext>
            </a:extLst>
          </p:cNvPr>
          <p:cNvSpPr txBox="1"/>
          <p:nvPr/>
        </p:nvSpPr>
        <p:spPr>
          <a:xfrm>
            <a:off x="376693" y="6286652"/>
            <a:ext cx="93698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solidFill>
                  <a:srgbClr val="222222"/>
                </a:solidFill>
                <a:latin typeface="Arial" panose="020B0604020202020204" pitchFamily="34" charset="0"/>
              </a:rPr>
              <a:t>[1] </a:t>
            </a:r>
            <a:r>
              <a:rPr lang="en-GB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Radford, Alec, et al. "Robust speech recognition via large-scale weak supervision." </a:t>
            </a:r>
            <a:r>
              <a:rPr lang="en-GB" sz="11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International Conference on Machine Learning</a:t>
            </a:r>
            <a:r>
              <a:rPr lang="en-GB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PMLR, 2023.</a:t>
            </a:r>
          </a:p>
          <a:p>
            <a:r>
              <a:rPr lang="en-GB" sz="1100" dirty="0">
                <a:solidFill>
                  <a:srgbClr val="222222"/>
                </a:solidFill>
                <a:latin typeface="Arial" panose="020B0604020202020204" pitchFamily="34" charset="0"/>
              </a:rPr>
              <a:t>[2] </a:t>
            </a:r>
            <a:r>
              <a:rPr lang="en-GB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Pratap, </a:t>
            </a:r>
            <a:r>
              <a:rPr lang="en-GB" sz="11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Vineel</a:t>
            </a:r>
            <a:r>
              <a:rPr lang="en-GB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et al. "Scaling speech technology to 1,000+ languages." </a:t>
            </a:r>
            <a:r>
              <a:rPr lang="en-GB" sz="1100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arXiv</a:t>
            </a:r>
            <a:r>
              <a:rPr lang="en-GB" sz="11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preprint arXiv:2305.13516</a:t>
            </a:r>
            <a:r>
              <a:rPr lang="en-GB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(2023).</a:t>
            </a:r>
            <a:endParaRPr lang="en-GB" sz="11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6895DD4-F452-93C1-C601-6E80AA5694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3BB7542-22F7-9F86-C741-86BB309B24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7750" y="3831118"/>
            <a:ext cx="3611953" cy="2029726"/>
          </a:xfrm>
          <a:prstGeom prst="rect">
            <a:avLst/>
          </a:prstGeom>
        </p:spPr>
      </p:pic>
      <p:pic>
        <p:nvPicPr>
          <p:cNvPr id="4" name="Picture 3">
            <a:hlinkClick r:id="rId5"/>
            <a:extLst>
              <a:ext uri="{FF2B5EF4-FFF2-40B4-BE49-F238E27FC236}">
                <a16:creationId xmlns:a16="http://schemas.microsoft.com/office/drawing/2014/main" id="{06FB6D3E-4F91-28EE-4C64-67B6CAA207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96990" y="1146827"/>
            <a:ext cx="3352825" cy="1019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9431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54D625-7580-0072-5BEC-CB1FCEF7B5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8700" y="1726153"/>
            <a:ext cx="10134600" cy="3969342"/>
          </a:xfrm>
        </p:spPr>
        <p:txBody>
          <a:bodyPr lIns="109728" tIns="109728" rIns="109728" bIns="91440" anchor="t"/>
          <a:lstStyle/>
          <a:p>
            <a:pPr marL="457200" indent="-457200">
              <a:buFont typeface="+mj-lt"/>
              <a:buAutoNum type="arabicPeriod"/>
            </a:pPr>
            <a:r>
              <a:rPr lang="en-GB" dirty="0">
                <a:ea typeface="Yu Mincho"/>
              </a:rPr>
              <a:t>Title: </a:t>
            </a:r>
            <a:r>
              <a:rPr lang="en-GB" sz="3200" dirty="0">
                <a:solidFill>
                  <a:srgbClr val="EE7700"/>
                </a:solidFill>
                <a:ea typeface="Yu Mincho"/>
              </a:rPr>
              <a:t>Domain Adaptation </a:t>
            </a:r>
            <a:r>
              <a:rPr lang="en-GB" dirty="0">
                <a:ea typeface="Yu Mincho"/>
              </a:rPr>
              <a:t>approaches </a:t>
            </a:r>
            <a:r>
              <a:rPr lang="en-GB" dirty="0">
                <a:solidFill>
                  <a:schemeClr val="tx1"/>
                </a:solidFill>
                <a:ea typeface="Yu Mincho"/>
              </a:rPr>
              <a:t>for end2end ASR </a:t>
            </a:r>
            <a:r>
              <a:rPr lang="en-GB" dirty="0">
                <a:ea typeface="Yu Mincho"/>
              </a:rPr>
              <a:t>model</a:t>
            </a:r>
            <a:endParaRPr lang="en-US" dirty="0">
              <a:solidFill>
                <a:srgbClr val="EE7700"/>
              </a:solidFill>
              <a:ea typeface="Yu Mincho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  <a:ea typeface="Yu Mincho"/>
              </a:rPr>
              <a:t>Lack of generalization </a:t>
            </a:r>
            <a:r>
              <a:rPr lang="en-US" dirty="0">
                <a:ea typeface="Yu Mincho"/>
              </a:rPr>
              <a:t>[1]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ea typeface="Yu Mincho"/>
              </a:rPr>
              <a:t>Solution: ASR adaptation [2,3]</a:t>
            </a:r>
          </a:p>
          <a:p>
            <a:pPr marL="731520" lvl="1" indent="-457200">
              <a:buFont typeface="+mj-lt"/>
              <a:buAutoNum type="alphaLcParenR"/>
            </a:pPr>
            <a:r>
              <a:rPr lang="en-US" dirty="0">
                <a:ea typeface="Yu Mincho"/>
              </a:rPr>
              <a:t>Bias ASR system to a specific domain</a:t>
            </a:r>
          </a:p>
          <a:p>
            <a:pPr marL="731520" lvl="1" indent="-457200">
              <a:buFont typeface="+mj-lt"/>
              <a:buAutoNum type="alphaLcParenR"/>
            </a:pPr>
            <a:r>
              <a:rPr lang="en-US" dirty="0">
                <a:solidFill>
                  <a:schemeClr val="tx1"/>
                </a:solidFill>
                <a:ea typeface="Yu Mincho"/>
              </a:rPr>
              <a:t>Model adaptation </a:t>
            </a:r>
            <a:r>
              <a:rPr lang="en-US" dirty="0">
                <a:ea typeface="Yu Mincho"/>
              </a:rPr>
              <a:t>&lt;- we focus on this</a:t>
            </a:r>
          </a:p>
          <a:p>
            <a:pPr marL="731520" lvl="1" indent="-457200">
              <a:buFont typeface="+mj-lt"/>
              <a:buAutoNum type="alphaLcParenR"/>
            </a:pPr>
            <a:r>
              <a:rPr lang="en-US" dirty="0">
                <a:ea typeface="Yu Mincho"/>
              </a:rPr>
              <a:t>Feature adaptation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6C7BA1A-0515-F069-94CA-69826DE6A967}"/>
              </a:ext>
            </a:extLst>
          </p:cNvPr>
          <p:cNvSpPr txBox="1"/>
          <p:nvPr/>
        </p:nvSpPr>
        <p:spPr>
          <a:xfrm>
            <a:off x="536711" y="5695495"/>
            <a:ext cx="1092563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/>
              <a:t>[1] </a:t>
            </a:r>
            <a:r>
              <a:rPr lang="en-GB" sz="1100" b="0" i="0" dirty="0">
                <a:effectLst/>
                <a:latin typeface="Arial" panose="020B0604020202020204" pitchFamily="34" charset="0"/>
              </a:rPr>
              <a:t>Vassil </a:t>
            </a:r>
            <a:r>
              <a:rPr lang="en-GB" sz="1100" b="0" i="0" dirty="0" err="1">
                <a:effectLst/>
                <a:latin typeface="Arial" panose="020B0604020202020204" pitchFamily="34" charset="0"/>
              </a:rPr>
              <a:t>Panayotov</a:t>
            </a:r>
            <a:r>
              <a:rPr lang="en-GB" sz="1100" b="0" i="0" dirty="0">
                <a:effectLst/>
                <a:latin typeface="Arial" panose="020B0604020202020204" pitchFamily="34" charset="0"/>
              </a:rPr>
              <a:t>, </a:t>
            </a:r>
            <a:r>
              <a:rPr lang="en-GB" sz="1100" b="0" i="0" dirty="0" err="1">
                <a:effectLst/>
                <a:latin typeface="Arial" panose="020B0604020202020204" pitchFamily="34" charset="0"/>
              </a:rPr>
              <a:t>Guoguo</a:t>
            </a:r>
            <a:r>
              <a:rPr lang="en-GB" sz="1100" b="0" i="0" dirty="0">
                <a:effectLst/>
                <a:latin typeface="Arial" panose="020B0604020202020204" pitchFamily="34" charset="0"/>
              </a:rPr>
              <a:t> Chen, Daniel Povey, and Sanjeev </a:t>
            </a:r>
            <a:r>
              <a:rPr lang="en-GB" sz="1100" b="0" i="0" dirty="0" err="1">
                <a:effectLst/>
                <a:latin typeface="Arial" panose="020B0604020202020204" pitchFamily="34" charset="0"/>
              </a:rPr>
              <a:t>Khudanpur</a:t>
            </a:r>
            <a:r>
              <a:rPr lang="en-GB" sz="1100" b="0" i="0" dirty="0">
                <a:effectLst/>
                <a:latin typeface="Arial" panose="020B0604020202020204" pitchFamily="34" charset="0"/>
              </a:rPr>
              <a:t> </a:t>
            </a:r>
            <a:r>
              <a:rPr lang="en-GB" sz="1100" b="0" i="0" dirty="0" err="1">
                <a:effectLst/>
                <a:latin typeface="Arial" panose="020B0604020202020204" pitchFamily="34" charset="0"/>
              </a:rPr>
              <a:t>Librispeech</a:t>
            </a:r>
            <a:r>
              <a:rPr lang="en-GB" sz="1100" b="0" i="0" dirty="0">
                <a:effectLst/>
                <a:latin typeface="Arial" panose="020B0604020202020204" pitchFamily="34" charset="0"/>
              </a:rPr>
              <a:t>: an </a:t>
            </a:r>
            <a:r>
              <a:rPr lang="en-GB" sz="1100" b="0" i="0" dirty="0" err="1">
                <a:effectLst/>
                <a:latin typeface="Arial" panose="020B0604020202020204" pitchFamily="34" charset="0"/>
              </a:rPr>
              <a:t>asr</a:t>
            </a:r>
            <a:r>
              <a:rPr lang="en-GB" sz="1100" b="0" i="0" dirty="0">
                <a:effectLst/>
                <a:latin typeface="Arial" panose="020B0604020202020204" pitchFamily="34" charset="0"/>
              </a:rPr>
              <a:t> corpus based on public domain audio books. In 2015 IEEE international conference on acoustics, speech and signal processing (ICASSP), pages 5206–5210. IEEE, 2015</a:t>
            </a:r>
            <a:r>
              <a:rPr lang="en-GB" sz="1100" dirty="0"/>
              <a:t>.</a:t>
            </a:r>
          </a:p>
          <a:p>
            <a:r>
              <a:rPr lang="en-GB" sz="1100" dirty="0"/>
              <a:t>[2] </a:t>
            </a:r>
            <a:r>
              <a:rPr lang="en-GB" sz="1100" b="0" i="0" dirty="0">
                <a:effectLst/>
                <a:latin typeface="Arial" panose="020B0604020202020204" pitchFamily="34" charset="0"/>
              </a:rPr>
              <a:t>Katrin </a:t>
            </a:r>
            <a:r>
              <a:rPr lang="en-GB" sz="1100" b="0" i="0" dirty="0" err="1">
                <a:effectLst/>
                <a:latin typeface="Arial" panose="020B0604020202020204" pitchFamily="34" charset="0"/>
              </a:rPr>
              <a:t>Tomanek</a:t>
            </a:r>
            <a:r>
              <a:rPr lang="en-GB" sz="1100" b="0" i="0" dirty="0">
                <a:effectLst/>
                <a:latin typeface="Arial" panose="020B0604020202020204" pitchFamily="34" charset="0"/>
              </a:rPr>
              <a:t>, Vicky </a:t>
            </a:r>
            <a:r>
              <a:rPr lang="en-GB" sz="1100" b="0" i="0" dirty="0" err="1">
                <a:effectLst/>
                <a:latin typeface="Arial" panose="020B0604020202020204" pitchFamily="34" charset="0"/>
              </a:rPr>
              <a:t>Zayats</a:t>
            </a:r>
            <a:r>
              <a:rPr lang="en-GB" sz="1100" b="0" i="0" dirty="0">
                <a:effectLst/>
                <a:latin typeface="Arial" panose="020B0604020202020204" pitchFamily="34" charset="0"/>
              </a:rPr>
              <a:t>, Dirk Padfield, Kara Vaillancourt, and </a:t>
            </a:r>
            <a:r>
              <a:rPr lang="en-GB" sz="1100" b="0" i="0" dirty="0" err="1">
                <a:effectLst/>
                <a:latin typeface="Arial" panose="020B0604020202020204" pitchFamily="34" charset="0"/>
              </a:rPr>
              <a:t>Fadi</a:t>
            </a:r>
            <a:r>
              <a:rPr lang="en-GB" sz="1100" b="0" i="0" dirty="0">
                <a:effectLst/>
                <a:latin typeface="Arial" panose="020B0604020202020204" pitchFamily="34" charset="0"/>
              </a:rPr>
              <a:t> </a:t>
            </a:r>
            <a:r>
              <a:rPr lang="en-GB" sz="1100" b="0" i="0" dirty="0" err="1">
                <a:effectLst/>
                <a:latin typeface="Arial" panose="020B0604020202020204" pitchFamily="34" charset="0"/>
              </a:rPr>
              <a:t>Biadsy</a:t>
            </a:r>
            <a:r>
              <a:rPr lang="en-GB" sz="1100" b="0" i="0" dirty="0">
                <a:effectLst/>
                <a:latin typeface="Arial" panose="020B0604020202020204" pitchFamily="34" charset="0"/>
              </a:rPr>
              <a:t>. Residual adapters for parameter-efficient </a:t>
            </a:r>
            <a:r>
              <a:rPr lang="en-GB" sz="1100" b="0" i="0" dirty="0" err="1">
                <a:effectLst/>
                <a:latin typeface="Arial" panose="020B0604020202020204" pitchFamily="34" charset="0"/>
              </a:rPr>
              <a:t>asr</a:t>
            </a:r>
            <a:r>
              <a:rPr lang="en-GB" sz="1100" b="0" i="0" dirty="0">
                <a:effectLst/>
                <a:latin typeface="Arial" panose="020B0604020202020204" pitchFamily="34" charset="0"/>
              </a:rPr>
              <a:t> adaptation to atypical and accented speech. </a:t>
            </a:r>
            <a:r>
              <a:rPr lang="en-GB" sz="1100" b="0" i="0" dirty="0" err="1">
                <a:effectLst/>
                <a:latin typeface="Arial" panose="020B0604020202020204" pitchFamily="34" charset="0"/>
              </a:rPr>
              <a:t>arXiv</a:t>
            </a:r>
            <a:r>
              <a:rPr lang="en-GB" sz="1100" b="0" i="0" dirty="0">
                <a:effectLst/>
                <a:latin typeface="Arial" panose="020B0604020202020204" pitchFamily="34" charset="0"/>
              </a:rPr>
              <a:t> preprint arXiv:2109.06952, 2021</a:t>
            </a:r>
          </a:p>
          <a:p>
            <a:r>
              <a:rPr lang="en-GB" sz="1100" dirty="0">
                <a:latin typeface="Arial" panose="020B0604020202020204" pitchFamily="34" charset="0"/>
              </a:rPr>
              <a:t>[3] </a:t>
            </a:r>
            <a:r>
              <a:rPr lang="en-GB" sz="1100" b="0" i="0" dirty="0" err="1">
                <a:effectLst/>
                <a:latin typeface="Arial" panose="020B0604020202020204" pitchFamily="34" charset="0"/>
              </a:rPr>
              <a:t>Yuang</a:t>
            </a:r>
            <a:r>
              <a:rPr lang="en-GB" sz="1100" b="0" i="0" dirty="0">
                <a:effectLst/>
                <a:latin typeface="Arial" panose="020B0604020202020204" pitchFamily="34" charset="0"/>
              </a:rPr>
              <a:t> Li, Yu Wu, </a:t>
            </a:r>
            <a:r>
              <a:rPr lang="en-GB" sz="1100" b="0" i="0" dirty="0" err="1">
                <a:effectLst/>
                <a:latin typeface="Arial" panose="020B0604020202020204" pitchFamily="34" charset="0"/>
              </a:rPr>
              <a:t>Jinyu</a:t>
            </a:r>
            <a:r>
              <a:rPr lang="en-GB" sz="1100" b="0" i="0" dirty="0">
                <a:effectLst/>
                <a:latin typeface="Arial" panose="020B0604020202020204" pitchFamily="34" charset="0"/>
              </a:rPr>
              <a:t> Li, and </a:t>
            </a:r>
            <a:r>
              <a:rPr lang="en-GB" sz="1100" b="0" i="0" dirty="0" err="1">
                <a:effectLst/>
                <a:latin typeface="Arial" panose="020B0604020202020204" pitchFamily="34" charset="0"/>
              </a:rPr>
              <a:t>Shujie</a:t>
            </a:r>
            <a:r>
              <a:rPr lang="en-GB" sz="1100" b="0" i="0" dirty="0">
                <a:effectLst/>
                <a:latin typeface="Arial" panose="020B0604020202020204" pitchFamily="34" charset="0"/>
              </a:rPr>
              <a:t> Liu. Prompting large language models for zero-shot domain adaptation in speech recognition. </a:t>
            </a:r>
            <a:r>
              <a:rPr lang="en-GB" sz="1100" b="0" i="0" dirty="0" err="1">
                <a:effectLst/>
                <a:latin typeface="Arial" panose="020B0604020202020204" pitchFamily="34" charset="0"/>
              </a:rPr>
              <a:t>arXiv</a:t>
            </a:r>
            <a:r>
              <a:rPr lang="en-GB" sz="1100" b="0" i="0" dirty="0">
                <a:effectLst/>
                <a:latin typeface="Arial" panose="020B0604020202020204" pitchFamily="34" charset="0"/>
              </a:rPr>
              <a:t> preprint arXiv:2306.16007, 202</a:t>
            </a:r>
            <a:endParaRPr lang="en-GB" sz="1100" dirty="0"/>
          </a:p>
          <a:p>
            <a:endParaRPr lang="en-GB" sz="1100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63C93A8-FE58-8638-DE61-D153C14063CA}"/>
              </a:ext>
            </a:extLst>
          </p:cNvPr>
          <p:cNvSpPr txBox="1">
            <a:spLocks/>
          </p:cNvSpPr>
          <p:nvPr/>
        </p:nvSpPr>
        <p:spPr>
          <a:xfrm>
            <a:off x="1028700" y="856158"/>
            <a:ext cx="10134600" cy="690295"/>
          </a:xfrm>
          <a:prstGeom prst="rect">
            <a:avLst/>
          </a:prstGeom>
        </p:spPr>
        <p:txBody>
          <a:bodyPr lIns="109728" tIns="109728" rIns="109728" bIns="91440" anchor="b"/>
          <a:lstStyle>
            <a:lvl1pPr algn="l" defTabSz="914400" rtl="0" eaLnBrk="1" latinLnBrk="0" hangingPunct="1">
              <a:lnSpc>
                <a:spcPct val="113000"/>
              </a:lnSpc>
              <a:spcBef>
                <a:spcPct val="0"/>
              </a:spcBef>
              <a:buNone/>
              <a:defRPr sz="3200" kern="1200" cap="none" spc="14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What is </a:t>
            </a:r>
            <a:r>
              <a:rPr lang="en-US" sz="2400" dirty="0">
                <a:solidFill>
                  <a:srgbClr val="EE7700"/>
                </a:solidFill>
              </a:rPr>
              <a:t>domain adaptation</a:t>
            </a:r>
            <a:r>
              <a:rPr lang="en-US" sz="2400" dirty="0"/>
              <a:t>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0B7350-A0A4-7C60-AD8D-48049C4554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9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9DA6EB3-9DD8-BBC0-0A5B-5EFAA8647E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4756" y="2539667"/>
            <a:ext cx="5060378" cy="3079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280037"/>
      </p:ext>
    </p:extLst>
  </p:cSld>
  <p:clrMapOvr>
    <a:masterClrMapping/>
  </p:clrMapOvr>
</p:sld>
</file>

<file path=ppt/theme/theme1.xml><?xml version="1.0" encoding="utf-8"?>
<a:theme xmlns:a="http://schemas.openxmlformats.org/drawingml/2006/main" name="AdornVTI">
  <a:themeElements>
    <a:clrScheme name="AnalogousFromLightSeedRightStep">
      <a:dk1>
        <a:srgbClr val="000000"/>
      </a:dk1>
      <a:lt1>
        <a:srgbClr val="FFFFFF"/>
      </a:lt1>
      <a:dk2>
        <a:srgbClr val="412D24"/>
      </a:dk2>
      <a:lt2>
        <a:srgbClr val="E2E6E8"/>
      </a:lt2>
      <a:accent1>
        <a:srgbClr val="BF9989"/>
      </a:accent1>
      <a:accent2>
        <a:srgbClr val="AFA078"/>
      </a:accent2>
      <a:accent3>
        <a:srgbClr val="A1A77E"/>
      </a:accent3>
      <a:accent4>
        <a:srgbClr val="8DAA74"/>
      </a:accent4>
      <a:accent5>
        <a:srgbClr val="83AC81"/>
      </a:accent5>
      <a:accent6>
        <a:srgbClr val="77AE8C"/>
      </a:accent6>
      <a:hlink>
        <a:srgbClr val="5E899C"/>
      </a:hlink>
      <a:folHlink>
        <a:srgbClr val="7F7F7F"/>
      </a:folHlink>
    </a:clrScheme>
    <a:fontScheme name="Bembo">
      <a:majorFont>
        <a:latin typeface="Yu Mincho"/>
        <a:ea typeface=""/>
        <a:cs typeface=""/>
      </a:majorFont>
      <a:minorFont>
        <a:latin typeface="Yu Minch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dornVTI" id="{497E3FA9-5A27-4D12-9D04-917BEF3D1303}" vid="{34192A01-61CA-4566-9818-841C607496F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3634</TotalTime>
  <Words>3400</Words>
  <Application>Microsoft Office PowerPoint</Application>
  <PresentationFormat>Widescreen</PresentationFormat>
  <Paragraphs>513</Paragraphs>
  <Slides>48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3" baseType="lpstr">
      <vt:lpstr>Yu Mincho</vt:lpstr>
      <vt:lpstr>Arial</vt:lpstr>
      <vt:lpstr>Calibri</vt:lpstr>
      <vt:lpstr>Times New Roman</vt:lpstr>
      <vt:lpstr>AdornVTI</vt:lpstr>
      <vt:lpstr>Domain Adaptation approaches for end2end ASR models</vt:lpstr>
      <vt:lpstr>PowerPoint Presentation</vt:lpstr>
      <vt:lpstr>Outline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ASR Model Adaptation for Rare Words Using Synthetic Data Generated by Multiple Text-To-Speech Systems A. Background:</vt:lpstr>
      <vt:lpstr>ASR Model Adaptation for Rare Words Using Synthetic Data Generated by Multiple Text-To-Speech Systems  B. Motivation</vt:lpstr>
      <vt:lpstr>ASR Model Adaptation for Rare Words Using Synthetic Data Generated by Multiple Text-To-Speech Systems  C. Contribution</vt:lpstr>
      <vt:lpstr>ASR Model Adaptation for Rare Words Using Synthetic Data Generated by Multiple Text-To-Speech Systems  D. Methodology</vt:lpstr>
      <vt:lpstr> D. Methodology</vt:lpstr>
      <vt:lpstr> D. Methodology</vt:lpstr>
      <vt:lpstr> E. Experiment 1</vt:lpstr>
      <vt:lpstr> E. Experiment 1</vt:lpstr>
      <vt:lpstr> E. Experiment 2</vt:lpstr>
      <vt:lpstr>G. Analysis 1</vt:lpstr>
      <vt:lpstr>H. Analysis 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</vt:lpstr>
      <vt:lpstr>Future Work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aaronguo</dc:creator>
  <cp:lastModifiedBy>#KWOK CHIN YUEN#</cp:lastModifiedBy>
  <cp:revision>121</cp:revision>
  <dcterms:created xsi:type="dcterms:W3CDTF">2022-11-25T05:18:51Z</dcterms:created>
  <dcterms:modified xsi:type="dcterms:W3CDTF">2023-11-16T08:37:39Z</dcterms:modified>
</cp:coreProperties>
</file>